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372" r:id="rId4"/>
    <p:sldId id="373" r:id="rId5"/>
    <p:sldId id="364" r:id="rId6"/>
    <p:sldId id="392" r:id="rId7"/>
    <p:sldId id="368" r:id="rId8"/>
    <p:sldId id="370" r:id="rId9"/>
    <p:sldId id="34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5C7D"/>
    <a:srgbClr val="636363"/>
    <a:srgbClr val="CEE1EA"/>
    <a:srgbClr val="D6E6EE"/>
    <a:srgbClr val="2C5364"/>
    <a:srgbClr val="42F482"/>
    <a:srgbClr val="4286F4"/>
    <a:srgbClr val="2193B0"/>
    <a:srgbClr val="30A081"/>
    <a:srgbClr val="52AB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1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-49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gradFill>
          <a:gsLst>
            <a:gs pos="0">
              <a:srgbClr val="2193B0"/>
            </a:gs>
            <a:gs pos="100000">
              <a:srgbClr val="21B154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9" name="圆角矩形 9"/>
          <p:cNvSpPr/>
          <p:nvPr userDrawn="1"/>
        </p:nvSpPr>
        <p:spPr>
          <a:xfrm>
            <a:off x="474269" y="503426"/>
            <a:ext cx="11243462" cy="58511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7" name="圆角矩形 9"/>
          <p:cNvSpPr/>
          <p:nvPr userDrawn="1"/>
        </p:nvSpPr>
        <p:spPr>
          <a:xfrm>
            <a:off x="349885" y="280670"/>
            <a:ext cx="11492230" cy="6296660"/>
          </a:xfrm>
          <a:prstGeom prst="rect">
            <a:avLst/>
          </a:prstGeom>
          <a:noFill/>
          <a:ln>
            <a:solidFill>
              <a:srgbClr val="355C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919843" y="278607"/>
            <a:ext cx="671513" cy="144000"/>
          </a:xfrm>
          <a:prstGeom prst="rect">
            <a:avLst/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rgbClr val="35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圆角矩形 9"/>
          <p:cNvSpPr/>
          <p:nvPr userDrawn="1"/>
        </p:nvSpPr>
        <p:spPr>
          <a:xfrm>
            <a:off x="285684" y="275778"/>
            <a:ext cx="11620632" cy="63064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梯形 11"/>
          <p:cNvSpPr/>
          <p:nvPr userDrawn="1"/>
        </p:nvSpPr>
        <p:spPr>
          <a:xfrm flipV="1">
            <a:off x="4671283" y="275778"/>
            <a:ext cx="2849434" cy="368084"/>
          </a:xfrm>
          <a:prstGeom prst="trapezoid">
            <a:avLst>
              <a:gd name="adj" fmla="val 41901"/>
            </a:avLst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梯形 12"/>
          <p:cNvSpPr/>
          <p:nvPr userDrawn="1"/>
        </p:nvSpPr>
        <p:spPr>
          <a:xfrm>
            <a:off x="4671283" y="6214139"/>
            <a:ext cx="2849434" cy="368084"/>
          </a:xfrm>
          <a:prstGeom prst="trapezoid">
            <a:avLst>
              <a:gd name="adj" fmla="val 41901"/>
            </a:avLst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gradFill>
          <a:gsLst>
            <a:gs pos="0">
              <a:srgbClr val="2193B0"/>
            </a:gs>
            <a:gs pos="100000">
              <a:srgbClr val="21B154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9" name="圆角矩形 9"/>
          <p:cNvSpPr/>
          <p:nvPr userDrawn="1"/>
        </p:nvSpPr>
        <p:spPr>
          <a:xfrm>
            <a:off x="474269" y="503426"/>
            <a:ext cx="11243462" cy="58511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7" name="圆角矩形 9"/>
          <p:cNvSpPr/>
          <p:nvPr userDrawn="1"/>
        </p:nvSpPr>
        <p:spPr>
          <a:xfrm>
            <a:off x="349885" y="280670"/>
            <a:ext cx="11492230" cy="6296660"/>
          </a:xfrm>
          <a:prstGeom prst="rect">
            <a:avLst/>
          </a:prstGeom>
          <a:noFill/>
          <a:ln>
            <a:solidFill>
              <a:srgbClr val="355C7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919843" y="278607"/>
            <a:ext cx="671513" cy="144000"/>
          </a:xfrm>
          <a:prstGeom prst="rect">
            <a:avLst/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solidFill>
          <a:srgbClr val="35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  <p:sp>
        <p:nvSpPr>
          <p:cNvPr id="11" name="圆角矩形 9"/>
          <p:cNvSpPr/>
          <p:nvPr userDrawn="1"/>
        </p:nvSpPr>
        <p:spPr>
          <a:xfrm>
            <a:off x="285684" y="275778"/>
            <a:ext cx="11620632" cy="630644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梯形 11"/>
          <p:cNvSpPr/>
          <p:nvPr userDrawn="1"/>
        </p:nvSpPr>
        <p:spPr>
          <a:xfrm flipV="1">
            <a:off x="4671283" y="275778"/>
            <a:ext cx="2849434" cy="368084"/>
          </a:xfrm>
          <a:prstGeom prst="trapezoid">
            <a:avLst>
              <a:gd name="adj" fmla="val 41901"/>
            </a:avLst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梯形 12"/>
          <p:cNvSpPr/>
          <p:nvPr userDrawn="1"/>
        </p:nvSpPr>
        <p:spPr>
          <a:xfrm>
            <a:off x="4671283" y="6214139"/>
            <a:ext cx="2849434" cy="368084"/>
          </a:xfrm>
          <a:prstGeom prst="trapezoid">
            <a:avLst>
              <a:gd name="adj" fmla="val 41901"/>
            </a:avLst>
          </a:prstGeom>
          <a:solidFill>
            <a:srgbClr val="355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333C2-9949-4E60-AA35-36C47CA3A8B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05EF3-225F-4840-BA1D-44688AEAA2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.png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929005" y="1908175"/>
            <a:ext cx="10581640" cy="175323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R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kern="1200" cap="none" spc="0" normalizeH="0" baseline="0" noProof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基于vue的校园二手交易</a:t>
            </a:r>
            <a:r>
              <a:rPr kumimoji="0" lang="zh-CN" altLang="en-US" sz="5400" b="1" i="0" kern="1200" cap="none" spc="0" normalizeH="0" baseline="0" noProof="0">
                <a:solidFill>
                  <a:srgbClr val="355C7D"/>
                </a:solidFill>
                <a:latin typeface="Times New Roman" panose="02020603050405020304" charset="0"/>
                <a:ea typeface="黑体" panose="02010609060101010101" charset="-122"/>
                <a:cs typeface="Times New Roman" panose="02020603050405020304" charset="0"/>
              </a:rPr>
              <a:t>app</a:t>
            </a:r>
            <a:r>
              <a:rPr kumimoji="0" lang="zh-CN" altLang="en-US" sz="5400" b="1" i="0" kern="1200" cap="none" spc="0" normalizeH="0" baseline="0" noProof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的设计</a:t>
            </a:r>
            <a:endParaRPr kumimoji="0" lang="zh-CN" altLang="en-US" sz="5400" b="1" i="0" kern="1200" cap="none" spc="0" normalizeH="0" baseline="0" noProof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R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i="0" kern="1200" cap="none" spc="0" normalizeH="0" baseline="0" noProof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--以广东海洋大学为例</a:t>
            </a:r>
            <a:endParaRPr kumimoji="0" lang="zh-CN" altLang="en-US" sz="5400" b="1" i="0" kern="1200" cap="none" spc="0" normalizeH="0" baseline="0" noProof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2" name="毕业答辩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319314" y="-954314"/>
            <a:ext cx="609600" cy="6096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229" y="123071"/>
            <a:ext cx="1625544" cy="162554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423410" y="4980305"/>
            <a:ext cx="32842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noProof="0" dirty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sym typeface="+mn-ea"/>
              </a:rPr>
              <a:t>所在专业：信息与计算科学</a:t>
            </a:r>
            <a:endParaRPr lang="zh-CN" altLang="en-US" sz="2000" noProof="0" dirty="0">
              <a:ln>
                <a:noFill/>
              </a:ln>
              <a:solidFill>
                <a:srgbClr val="355C7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423410" y="4163060"/>
            <a:ext cx="2988945" cy="1650365"/>
            <a:chOff x="6966" y="6308"/>
            <a:chExt cx="4707" cy="2599"/>
          </a:xfrm>
        </p:grpSpPr>
        <p:sp>
          <p:nvSpPr>
            <p:cNvPr id="16" name="文本框 15"/>
            <p:cNvSpPr txBox="1"/>
            <p:nvPr/>
          </p:nvSpPr>
          <p:spPr>
            <a:xfrm>
              <a:off x="6966" y="6308"/>
              <a:ext cx="4420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答辩人：周悦欣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              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967" y="6966"/>
              <a:ext cx="412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指导老师：周永雄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967" y="8279"/>
              <a:ext cx="470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答辩时间：</a:t>
              </a:r>
              <a:r>
                <a:rPr lang="en-US" altLang="zh-CN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2020</a:t>
              </a:r>
              <a:r>
                <a:rPr lang="zh-CN" altLang="en-US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年</a:t>
              </a:r>
              <a:r>
                <a:rPr lang="en-US" altLang="zh-CN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6</a:t>
              </a:r>
              <a:r>
                <a:rPr lang="zh-CN" altLang="en-US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月</a:t>
              </a:r>
              <a:r>
                <a:rPr lang="en-US" altLang="zh-CN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6</a:t>
              </a:r>
              <a:r>
                <a:rPr lang="zh-CN" altLang="en-US" sz="2000" noProof="0" dirty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日</a:t>
              </a:r>
              <a:endParaRPr lang="zh-CN" altLang="en-US" sz="2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mute="1" showWhenStopped="1">
                <p:cTn id="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2428912" y="3018858"/>
            <a:ext cx="7541361" cy="1729037"/>
            <a:chOff x="2670" y="5150"/>
            <a:chExt cx="12889" cy="2723"/>
          </a:xfrm>
        </p:grpSpPr>
        <p:sp>
          <p:nvSpPr>
            <p:cNvPr id="2" name="文本框 1"/>
            <p:cNvSpPr txBox="1"/>
            <p:nvPr/>
          </p:nvSpPr>
          <p:spPr>
            <a:xfrm>
              <a:off x="2670" y="5150"/>
              <a:ext cx="1361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01</a:t>
              </a:r>
              <a:endParaRPr kumimoji="0" lang="zh-CN" altLang="en-US" sz="3200" b="0" i="0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3971" y="5375"/>
              <a:ext cx="4707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选题的背景和意义</a:t>
              </a: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0515" y="5150"/>
              <a:ext cx="1361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02</a:t>
              </a:r>
              <a:endParaRPr kumimoji="0" lang="zh-CN" altLang="en-US" sz="3200" b="0" i="0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1816" y="5375"/>
              <a:ext cx="374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特色与创新点</a:t>
              </a: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670" y="6810"/>
              <a:ext cx="1361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03</a:t>
              </a:r>
              <a:endParaRPr kumimoji="0" lang="zh-CN" altLang="en-US" sz="3200" b="0" i="0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971" y="7035"/>
              <a:ext cx="280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设计流程</a:t>
              </a: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0515" y="6810"/>
              <a:ext cx="1361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200" b="0" i="0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04</a:t>
              </a:r>
              <a:endParaRPr kumimoji="0" lang="zh-CN" altLang="en-US" sz="3200" b="0" i="0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1816" y="7035"/>
              <a:ext cx="327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</a:rPr>
                <a:t>总结与展望</a:t>
              </a: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 flipH="1">
              <a:off x="3487" y="5603"/>
              <a:ext cx="340" cy="510"/>
            </a:xfrm>
            <a:prstGeom prst="line">
              <a:avLst/>
            </a:prstGeom>
            <a:ln>
              <a:solidFill>
                <a:srgbClr val="355C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H="1">
              <a:off x="11331" y="5693"/>
              <a:ext cx="340" cy="510"/>
            </a:xfrm>
            <a:prstGeom prst="line">
              <a:avLst/>
            </a:prstGeom>
            <a:ln>
              <a:solidFill>
                <a:srgbClr val="355C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flipH="1">
              <a:off x="3487" y="7273"/>
              <a:ext cx="340" cy="510"/>
            </a:xfrm>
            <a:prstGeom prst="line">
              <a:avLst/>
            </a:prstGeom>
            <a:ln>
              <a:solidFill>
                <a:srgbClr val="355C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H="1">
              <a:off x="11331" y="7363"/>
              <a:ext cx="340" cy="510"/>
            </a:xfrm>
            <a:prstGeom prst="line">
              <a:avLst/>
            </a:prstGeom>
            <a:ln>
              <a:solidFill>
                <a:srgbClr val="355C7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4599325" y="1157289"/>
            <a:ext cx="2993351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charset="0"/>
                <a:ea typeface="微软雅黑 Light" panose="020B0502040204020203" pitchFamily="34" charset="-122"/>
                <a:cs typeface="Times New Roman" panose="02020603050405020304" charset="0"/>
              </a:rPr>
              <a:t>CONTENTS</a:t>
            </a:r>
            <a:endParaRPr lang="en-US" altLang="zh-CN" sz="4000">
              <a:solidFill>
                <a:schemeClr val="tx1">
                  <a:lumMod val="85000"/>
                  <a:lumOff val="15000"/>
                </a:schemeClr>
              </a:solidFill>
              <a:latin typeface="Times New Roman" panose="02020603050405020304" charset="0"/>
              <a:ea typeface="微软雅黑 Light" panose="020B0502040204020203" pitchFamily="34" charset="-122"/>
              <a:cs typeface="Times New Roman" panose="0202060305040502030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87842" y="1444454"/>
            <a:ext cx="10980933" cy="72000"/>
            <a:chOff x="587842" y="1358728"/>
            <a:chExt cx="10980933" cy="72000"/>
          </a:xfrm>
        </p:grpSpPr>
        <p:sp>
          <p:nvSpPr>
            <p:cNvPr id="15" name="等腰三角形 14"/>
            <p:cNvSpPr/>
            <p:nvPr/>
          </p:nvSpPr>
          <p:spPr>
            <a:xfrm rot="5400000">
              <a:off x="9573705" y="-564343"/>
              <a:ext cx="72000" cy="3918141"/>
            </a:xfrm>
            <a:prstGeom prst="triangle">
              <a:avLst/>
            </a:prstGeom>
            <a:gradFill flip="none" rotWithShape="1">
              <a:gsLst>
                <a:gs pos="0">
                  <a:srgbClr val="355C7D"/>
                </a:gs>
                <a:gs pos="100000">
                  <a:srgbClr val="355C7D">
                    <a:alpha val="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/>
            <p:cNvSpPr/>
            <p:nvPr/>
          </p:nvSpPr>
          <p:spPr>
            <a:xfrm rot="16200000" flipH="1">
              <a:off x="2510913" y="-564343"/>
              <a:ext cx="72000" cy="3918141"/>
            </a:xfrm>
            <a:prstGeom prst="triangle">
              <a:avLst/>
            </a:prstGeom>
            <a:gradFill flip="none" rotWithShape="1">
              <a:gsLst>
                <a:gs pos="0">
                  <a:srgbClr val="355C7D"/>
                </a:gs>
                <a:gs pos="100000">
                  <a:srgbClr val="355C7D">
                    <a:alpha val="0"/>
                  </a:srgb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10539924" y="793750"/>
            <a:ext cx="1237862" cy="5618480"/>
            <a:chOff x="5477069" y="1381760"/>
            <a:chExt cx="1237862" cy="5827042"/>
          </a:xfrm>
          <a:solidFill>
            <a:srgbClr val="355C7D"/>
          </a:solidFill>
        </p:grpSpPr>
        <p:sp>
          <p:nvSpPr>
            <p:cNvPr id="19" name="lamppost_90288"/>
            <p:cNvSpPr>
              <a:spLocks noChangeAspect="1"/>
            </p:cNvSpPr>
            <p:nvPr/>
          </p:nvSpPr>
          <p:spPr bwMode="auto">
            <a:xfrm>
              <a:off x="5477069" y="1381760"/>
              <a:ext cx="1237862" cy="1651042"/>
            </a:xfrm>
            <a:custGeom>
              <a:avLst/>
              <a:gdLst>
                <a:gd name="connsiteX0" fmla="*/ 208011 w 454093"/>
                <a:gd name="connsiteY0" fmla="*/ 531566 h 605663"/>
                <a:gd name="connsiteX1" fmla="*/ 208011 w 454093"/>
                <a:gd name="connsiteY1" fmla="*/ 591381 h 605663"/>
                <a:gd name="connsiteX2" fmla="*/ 246083 w 454093"/>
                <a:gd name="connsiteY2" fmla="*/ 591381 h 605663"/>
                <a:gd name="connsiteX3" fmla="*/ 246083 w 454093"/>
                <a:gd name="connsiteY3" fmla="*/ 531566 h 605663"/>
                <a:gd name="connsiteX4" fmla="*/ 173273 w 454093"/>
                <a:gd name="connsiteY4" fmla="*/ 481631 h 605663"/>
                <a:gd name="connsiteX5" fmla="*/ 173273 w 454093"/>
                <a:gd name="connsiteY5" fmla="*/ 487323 h 605663"/>
                <a:gd name="connsiteX6" fmla="*/ 203171 w 454093"/>
                <a:gd name="connsiteY6" fmla="*/ 517284 h 605663"/>
                <a:gd name="connsiteX7" fmla="*/ 250923 w 454093"/>
                <a:gd name="connsiteY7" fmla="*/ 517284 h 605663"/>
                <a:gd name="connsiteX8" fmla="*/ 280821 w 454093"/>
                <a:gd name="connsiteY8" fmla="*/ 487323 h 605663"/>
                <a:gd name="connsiteX9" fmla="*/ 280821 w 454093"/>
                <a:gd name="connsiteY9" fmla="*/ 481631 h 605663"/>
                <a:gd name="connsiteX10" fmla="*/ 127027 w 454093"/>
                <a:gd name="connsiteY10" fmla="*/ 451778 h 605663"/>
                <a:gd name="connsiteX11" fmla="*/ 129931 w 454093"/>
                <a:gd name="connsiteY11" fmla="*/ 467349 h 605663"/>
                <a:gd name="connsiteX12" fmla="*/ 324163 w 454093"/>
                <a:gd name="connsiteY12" fmla="*/ 467349 h 605663"/>
                <a:gd name="connsiteX13" fmla="*/ 327067 w 454093"/>
                <a:gd name="connsiteY13" fmla="*/ 451778 h 605663"/>
                <a:gd name="connsiteX14" fmla="*/ 313247 w 454093"/>
                <a:gd name="connsiteY14" fmla="*/ 220376 h 605663"/>
                <a:gd name="connsiteX15" fmla="*/ 340120 w 454093"/>
                <a:gd name="connsiteY15" fmla="*/ 220376 h 605663"/>
                <a:gd name="connsiteX16" fmla="*/ 345602 w 454093"/>
                <a:gd name="connsiteY16" fmla="*/ 222953 h 605663"/>
                <a:gd name="connsiteX17" fmla="*/ 347215 w 454093"/>
                <a:gd name="connsiteY17" fmla="*/ 228857 h 605663"/>
                <a:gd name="connsiteX18" fmla="*/ 327436 w 454093"/>
                <a:gd name="connsiteY18" fmla="*/ 337609 h 605663"/>
                <a:gd name="connsiteX19" fmla="*/ 320449 w 454093"/>
                <a:gd name="connsiteY19" fmla="*/ 343513 h 605663"/>
                <a:gd name="connsiteX20" fmla="*/ 319159 w 454093"/>
                <a:gd name="connsiteY20" fmla="*/ 343406 h 605663"/>
                <a:gd name="connsiteX21" fmla="*/ 313354 w 454093"/>
                <a:gd name="connsiteY21" fmla="*/ 335140 h 605663"/>
                <a:gd name="connsiteX22" fmla="*/ 331521 w 454093"/>
                <a:gd name="connsiteY22" fmla="*/ 234762 h 605663"/>
                <a:gd name="connsiteX23" fmla="*/ 313247 w 454093"/>
                <a:gd name="connsiteY23" fmla="*/ 234762 h 605663"/>
                <a:gd name="connsiteX24" fmla="*/ 306045 w 454093"/>
                <a:gd name="connsiteY24" fmla="*/ 227569 h 605663"/>
                <a:gd name="connsiteX25" fmla="*/ 313247 w 454093"/>
                <a:gd name="connsiteY25" fmla="*/ 220376 h 605663"/>
                <a:gd name="connsiteX26" fmla="*/ 114044 w 454093"/>
                <a:gd name="connsiteY26" fmla="*/ 220376 h 605663"/>
                <a:gd name="connsiteX27" fmla="*/ 140917 w 454093"/>
                <a:gd name="connsiteY27" fmla="*/ 220376 h 605663"/>
                <a:gd name="connsiteX28" fmla="*/ 148119 w 454093"/>
                <a:gd name="connsiteY28" fmla="*/ 227569 h 605663"/>
                <a:gd name="connsiteX29" fmla="*/ 140917 w 454093"/>
                <a:gd name="connsiteY29" fmla="*/ 234762 h 605663"/>
                <a:gd name="connsiteX30" fmla="*/ 122643 w 454093"/>
                <a:gd name="connsiteY30" fmla="*/ 234762 h 605663"/>
                <a:gd name="connsiteX31" fmla="*/ 140810 w 454093"/>
                <a:gd name="connsiteY31" fmla="*/ 335140 h 605663"/>
                <a:gd name="connsiteX32" fmla="*/ 135005 w 454093"/>
                <a:gd name="connsiteY32" fmla="*/ 343406 h 605663"/>
                <a:gd name="connsiteX33" fmla="*/ 133715 w 454093"/>
                <a:gd name="connsiteY33" fmla="*/ 343513 h 605663"/>
                <a:gd name="connsiteX34" fmla="*/ 126728 w 454093"/>
                <a:gd name="connsiteY34" fmla="*/ 337609 h 605663"/>
                <a:gd name="connsiteX35" fmla="*/ 106949 w 454093"/>
                <a:gd name="connsiteY35" fmla="*/ 228857 h 605663"/>
                <a:gd name="connsiteX36" fmla="*/ 108562 w 454093"/>
                <a:gd name="connsiteY36" fmla="*/ 222953 h 605663"/>
                <a:gd name="connsiteX37" fmla="*/ 114044 w 454093"/>
                <a:gd name="connsiteY37" fmla="*/ 220376 h 605663"/>
                <a:gd name="connsiteX38" fmla="*/ 234253 w 454093"/>
                <a:gd name="connsiteY38" fmla="*/ 205432 h 605663"/>
                <a:gd name="connsiteX39" fmla="*/ 234253 w 454093"/>
                <a:gd name="connsiteY39" fmla="*/ 437495 h 605663"/>
                <a:gd name="connsiteX40" fmla="*/ 329755 w 454093"/>
                <a:gd name="connsiteY40" fmla="*/ 437495 h 605663"/>
                <a:gd name="connsiteX41" fmla="*/ 373527 w 454093"/>
                <a:gd name="connsiteY41" fmla="*/ 205432 h 605663"/>
                <a:gd name="connsiteX42" fmla="*/ 80567 w 454093"/>
                <a:gd name="connsiteY42" fmla="*/ 205432 h 605663"/>
                <a:gd name="connsiteX43" fmla="*/ 124339 w 454093"/>
                <a:gd name="connsiteY43" fmla="*/ 437495 h 605663"/>
                <a:gd name="connsiteX44" fmla="*/ 219841 w 454093"/>
                <a:gd name="connsiteY44" fmla="*/ 437495 h 605663"/>
                <a:gd name="connsiteX45" fmla="*/ 219841 w 454093"/>
                <a:gd name="connsiteY45" fmla="*/ 205432 h 605663"/>
                <a:gd name="connsiteX46" fmla="*/ 165852 w 454093"/>
                <a:gd name="connsiteY46" fmla="*/ 97615 h 605663"/>
                <a:gd name="connsiteX47" fmla="*/ 30234 w 454093"/>
                <a:gd name="connsiteY47" fmla="*/ 191149 h 605663"/>
                <a:gd name="connsiteX48" fmla="*/ 423860 w 454093"/>
                <a:gd name="connsiteY48" fmla="*/ 191149 h 605663"/>
                <a:gd name="connsiteX49" fmla="*/ 288242 w 454093"/>
                <a:gd name="connsiteY49" fmla="*/ 97615 h 605663"/>
                <a:gd name="connsiteX50" fmla="*/ 206828 w 454093"/>
                <a:gd name="connsiteY50" fmla="*/ 54016 h 605663"/>
                <a:gd name="connsiteX51" fmla="*/ 171015 w 454093"/>
                <a:gd name="connsiteY51" fmla="*/ 83333 h 605663"/>
                <a:gd name="connsiteX52" fmla="*/ 283079 w 454093"/>
                <a:gd name="connsiteY52" fmla="*/ 83333 h 605663"/>
                <a:gd name="connsiteX53" fmla="*/ 247266 w 454093"/>
                <a:gd name="connsiteY53" fmla="*/ 54016 h 605663"/>
                <a:gd name="connsiteX54" fmla="*/ 227047 w 454093"/>
                <a:gd name="connsiteY54" fmla="*/ 14283 h 605663"/>
                <a:gd name="connsiteX55" fmla="*/ 208764 w 454093"/>
                <a:gd name="connsiteY55" fmla="*/ 32646 h 605663"/>
                <a:gd name="connsiteX56" fmla="*/ 208764 w 454093"/>
                <a:gd name="connsiteY56" fmla="*/ 39733 h 605663"/>
                <a:gd name="connsiteX57" fmla="*/ 245330 w 454093"/>
                <a:gd name="connsiteY57" fmla="*/ 39733 h 605663"/>
                <a:gd name="connsiteX58" fmla="*/ 245330 w 454093"/>
                <a:gd name="connsiteY58" fmla="*/ 32646 h 605663"/>
                <a:gd name="connsiteX59" fmla="*/ 227047 w 454093"/>
                <a:gd name="connsiteY59" fmla="*/ 14283 h 605663"/>
                <a:gd name="connsiteX60" fmla="*/ 227047 w 454093"/>
                <a:gd name="connsiteY60" fmla="*/ 0 h 605663"/>
                <a:gd name="connsiteX61" fmla="*/ 259742 w 454093"/>
                <a:gd name="connsiteY61" fmla="*/ 32646 h 605663"/>
                <a:gd name="connsiteX62" fmla="*/ 259742 w 454093"/>
                <a:gd name="connsiteY62" fmla="*/ 41237 h 605663"/>
                <a:gd name="connsiteX63" fmla="*/ 297921 w 454093"/>
                <a:gd name="connsiteY63" fmla="*/ 86876 h 605663"/>
                <a:gd name="connsiteX64" fmla="*/ 450962 w 454093"/>
                <a:gd name="connsiteY64" fmla="*/ 192330 h 605663"/>
                <a:gd name="connsiteX65" fmla="*/ 453758 w 454093"/>
                <a:gd name="connsiteY65" fmla="*/ 200384 h 605663"/>
                <a:gd name="connsiteX66" fmla="*/ 446875 w 454093"/>
                <a:gd name="connsiteY66" fmla="*/ 205432 h 605663"/>
                <a:gd name="connsiteX67" fmla="*/ 388154 w 454093"/>
                <a:gd name="connsiteY67" fmla="*/ 205432 h 605663"/>
                <a:gd name="connsiteX68" fmla="*/ 337069 w 454093"/>
                <a:gd name="connsiteY68" fmla="*/ 475832 h 605663"/>
                <a:gd name="connsiteX69" fmla="*/ 330078 w 454093"/>
                <a:gd name="connsiteY69" fmla="*/ 481631 h 605663"/>
                <a:gd name="connsiteX70" fmla="*/ 295232 w 454093"/>
                <a:gd name="connsiteY70" fmla="*/ 481631 h 605663"/>
                <a:gd name="connsiteX71" fmla="*/ 295232 w 454093"/>
                <a:gd name="connsiteY71" fmla="*/ 487323 h 605663"/>
                <a:gd name="connsiteX72" fmla="*/ 260387 w 454093"/>
                <a:gd name="connsiteY72" fmla="*/ 530492 h 605663"/>
                <a:gd name="connsiteX73" fmla="*/ 260387 w 454093"/>
                <a:gd name="connsiteY73" fmla="*/ 598468 h 605663"/>
                <a:gd name="connsiteX74" fmla="*/ 253181 w 454093"/>
                <a:gd name="connsiteY74" fmla="*/ 605663 h 605663"/>
                <a:gd name="connsiteX75" fmla="*/ 200913 w 454093"/>
                <a:gd name="connsiteY75" fmla="*/ 605663 h 605663"/>
                <a:gd name="connsiteX76" fmla="*/ 193707 w 454093"/>
                <a:gd name="connsiteY76" fmla="*/ 598468 h 605663"/>
                <a:gd name="connsiteX77" fmla="*/ 193707 w 454093"/>
                <a:gd name="connsiteY77" fmla="*/ 530492 h 605663"/>
                <a:gd name="connsiteX78" fmla="*/ 158862 w 454093"/>
                <a:gd name="connsiteY78" fmla="*/ 487323 h 605663"/>
                <a:gd name="connsiteX79" fmla="*/ 158862 w 454093"/>
                <a:gd name="connsiteY79" fmla="*/ 481631 h 605663"/>
                <a:gd name="connsiteX80" fmla="*/ 124016 w 454093"/>
                <a:gd name="connsiteY80" fmla="*/ 481631 h 605663"/>
                <a:gd name="connsiteX81" fmla="*/ 117025 w 454093"/>
                <a:gd name="connsiteY81" fmla="*/ 475832 h 605663"/>
                <a:gd name="connsiteX82" fmla="*/ 65940 w 454093"/>
                <a:gd name="connsiteY82" fmla="*/ 205432 h 605663"/>
                <a:gd name="connsiteX83" fmla="*/ 7219 w 454093"/>
                <a:gd name="connsiteY83" fmla="*/ 205432 h 605663"/>
                <a:gd name="connsiteX84" fmla="*/ 336 w 454093"/>
                <a:gd name="connsiteY84" fmla="*/ 200384 h 605663"/>
                <a:gd name="connsiteX85" fmla="*/ 3132 w 454093"/>
                <a:gd name="connsiteY85" fmla="*/ 192330 h 605663"/>
                <a:gd name="connsiteX86" fmla="*/ 156173 w 454093"/>
                <a:gd name="connsiteY86" fmla="*/ 86876 h 605663"/>
                <a:gd name="connsiteX87" fmla="*/ 194352 w 454093"/>
                <a:gd name="connsiteY87" fmla="*/ 41237 h 605663"/>
                <a:gd name="connsiteX88" fmla="*/ 194352 w 454093"/>
                <a:gd name="connsiteY88" fmla="*/ 32646 h 605663"/>
                <a:gd name="connsiteX89" fmla="*/ 227047 w 454093"/>
                <a:gd name="connsiteY89" fmla="*/ 0 h 605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54093" h="605663">
                  <a:moveTo>
                    <a:pt x="208011" y="531566"/>
                  </a:moveTo>
                  <a:lnTo>
                    <a:pt x="208011" y="591381"/>
                  </a:lnTo>
                  <a:lnTo>
                    <a:pt x="246083" y="591381"/>
                  </a:lnTo>
                  <a:lnTo>
                    <a:pt x="246083" y="531566"/>
                  </a:lnTo>
                  <a:close/>
                  <a:moveTo>
                    <a:pt x="173273" y="481631"/>
                  </a:moveTo>
                  <a:lnTo>
                    <a:pt x="173273" y="487323"/>
                  </a:lnTo>
                  <a:cubicBezTo>
                    <a:pt x="173273" y="503860"/>
                    <a:pt x="186717" y="517284"/>
                    <a:pt x="203171" y="517284"/>
                  </a:cubicBezTo>
                  <a:lnTo>
                    <a:pt x="250923" y="517284"/>
                  </a:lnTo>
                  <a:cubicBezTo>
                    <a:pt x="267377" y="517284"/>
                    <a:pt x="280821" y="503860"/>
                    <a:pt x="280821" y="487323"/>
                  </a:cubicBezTo>
                  <a:lnTo>
                    <a:pt x="280821" y="481631"/>
                  </a:lnTo>
                  <a:close/>
                  <a:moveTo>
                    <a:pt x="127027" y="451778"/>
                  </a:moveTo>
                  <a:lnTo>
                    <a:pt x="129931" y="467349"/>
                  </a:lnTo>
                  <a:lnTo>
                    <a:pt x="324163" y="467349"/>
                  </a:lnTo>
                  <a:lnTo>
                    <a:pt x="327067" y="451778"/>
                  </a:lnTo>
                  <a:close/>
                  <a:moveTo>
                    <a:pt x="313247" y="220376"/>
                  </a:moveTo>
                  <a:lnTo>
                    <a:pt x="340120" y="220376"/>
                  </a:lnTo>
                  <a:cubicBezTo>
                    <a:pt x="342270" y="220376"/>
                    <a:pt x="344312" y="221342"/>
                    <a:pt x="345602" y="222953"/>
                  </a:cubicBezTo>
                  <a:cubicBezTo>
                    <a:pt x="347000" y="224563"/>
                    <a:pt x="347537" y="226710"/>
                    <a:pt x="347215" y="228857"/>
                  </a:cubicBezTo>
                  <a:lnTo>
                    <a:pt x="327436" y="337609"/>
                  </a:lnTo>
                  <a:cubicBezTo>
                    <a:pt x="326791" y="341151"/>
                    <a:pt x="323781" y="343513"/>
                    <a:pt x="320449" y="343513"/>
                  </a:cubicBezTo>
                  <a:cubicBezTo>
                    <a:pt x="320019" y="343513"/>
                    <a:pt x="319589" y="343513"/>
                    <a:pt x="319159" y="343406"/>
                  </a:cubicBezTo>
                  <a:cubicBezTo>
                    <a:pt x="315182" y="342654"/>
                    <a:pt x="312602" y="339004"/>
                    <a:pt x="313354" y="335140"/>
                  </a:cubicBezTo>
                  <a:lnTo>
                    <a:pt x="331521" y="234762"/>
                  </a:lnTo>
                  <a:lnTo>
                    <a:pt x="313247" y="234762"/>
                  </a:lnTo>
                  <a:cubicBezTo>
                    <a:pt x="309270" y="234762"/>
                    <a:pt x="306045" y="231541"/>
                    <a:pt x="306045" y="227569"/>
                  </a:cubicBezTo>
                  <a:cubicBezTo>
                    <a:pt x="306045" y="223597"/>
                    <a:pt x="309270" y="220376"/>
                    <a:pt x="313247" y="220376"/>
                  </a:cubicBezTo>
                  <a:close/>
                  <a:moveTo>
                    <a:pt x="114044" y="220376"/>
                  </a:moveTo>
                  <a:lnTo>
                    <a:pt x="140917" y="220376"/>
                  </a:lnTo>
                  <a:cubicBezTo>
                    <a:pt x="144894" y="220376"/>
                    <a:pt x="148119" y="223597"/>
                    <a:pt x="148119" y="227569"/>
                  </a:cubicBezTo>
                  <a:cubicBezTo>
                    <a:pt x="148119" y="231541"/>
                    <a:pt x="144894" y="234762"/>
                    <a:pt x="140917" y="234762"/>
                  </a:cubicBezTo>
                  <a:lnTo>
                    <a:pt x="122643" y="234762"/>
                  </a:lnTo>
                  <a:lnTo>
                    <a:pt x="140810" y="335140"/>
                  </a:lnTo>
                  <a:cubicBezTo>
                    <a:pt x="141562" y="339004"/>
                    <a:pt x="138982" y="342654"/>
                    <a:pt x="135005" y="343406"/>
                  </a:cubicBezTo>
                  <a:cubicBezTo>
                    <a:pt x="134575" y="343513"/>
                    <a:pt x="134145" y="343513"/>
                    <a:pt x="133715" y="343513"/>
                  </a:cubicBezTo>
                  <a:cubicBezTo>
                    <a:pt x="130383" y="343513"/>
                    <a:pt x="127373" y="341151"/>
                    <a:pt x="126728" y="337609"/>
                  </a:cubicBezTo>
                  <a:lnTo>
                    <a:pt x="106949" y="228857"/>
                  </a:lnTo>
                  <a:cubicBezTo>
                    <a:pt x="106627" y="226710"/>
                    <a:pt x="107164" y="224563"/>
                    <a:pt x="108562" y="222953"/>
                  </a:cubicBezTo>
                  <a:cubicBezTo>
                    <a:pt x="109852" y="221342"/>
                    <a:pt x="111894" y="220376"/>
                    <a:pt x="114044" y="220376"/>
                  </a:cubicBezTo>
                  <a:close/>
                  <a:moveTo>
                    <a:pt x="234253" y="205432"/>
                  </a:moveTo>
                  <a:lnTo>
                    <a:pt x="234253" y="437495"/>
                  </a:lnTo>
                  <a:lnTo>
                    <a:pt x="329755" y="437495"/>
                  </a:lnTo>
                  <a:lnTo>
                    <a:pt x="373527" y="205432"/>
                  </a:lnTo>
                  <a:close/>
                  <a:moveTo>
                    <a:pt x="80567" y="205432"/>
                  </a:moveTo>
                  <a:lnTo>
                    <a:pt x="124339" y="437495"/>
                  </a:lnTo>
                  <a:lnTo>
                    <a:pt x="219841" y="437495"/>
                  </a:lnTo>
                  <a:lnTo>
                    <a:pt x="219841" y="205432"/>
                  </a:lnTo>
                  <a:close/>
                  <a:moveTo>
                    <a:pt x="165852" y="97615"/>
                  </a:moveTo>
                  <a:lnTo>
                    <a:pt x="30234" y="191149"/>
                  </a:lnTo>
                  <a:lnTo>
                    <a:pt x="423860" y="191149"/>
                  </a:lnTo>
                  <a:lnTo>
                    <a:pt x="288242" y="97615"/>
                  </a:lnTo>
                  <a:close/>
                  <a:moveTo>
                    <a:pt x="206828" y="54016"/>
                  </a:moveTo>
                  <a:cubicBezTo>
                    <a:pt x="189190" y="54016"/>
                    <a:pt x="174349" y="66580"/>
                    <a:pt x="171015" y="83333"/>
                  </a:cubicBezTo>
                  <a:lnTo>
                    <a:pt x="283079" y="83333"/>
                  </a:lnTo>
                  <a:cubicBezTo>
                    <a:pt x="279745" y="66580"/>
                    <a:pt x="264904" y="54016"/>
                    <a:pt x="247266" y="54016"/>
                  </a:cubicBezTo>
                  <a:close/>
                  <a:moveTo>
                    <a:pt x="227047" y="14283"/>
                  </a:moveTo>
                  <a:cubicBezTo>
                    <a:pt x="216937" y="14283"/>
                    <a:pt x="208764" y="22552"/>
                    <a:pt x="208764" y="32646"/>
                  </a:cubicBezTo>
                  <a:lnTo>
                    <a:pt x="208764" y="39733"/>
                  </a:lnTo>
                  <a:lnTo>
                    <a:pt x="245330" y="39733"/>
                  </a:lnTo>
                  <a:lnTo>
                    <a:pt x="245330" y="32646"/>
                  </a:lnTo>
                  <a:cubicBezTo>
                    <a:pt x="245330" y="22552"/>
                    <a:pt x="237157" y="14283"/>
                    <a:pt x="227047" y="14283"/>
                  </a:cubicBezTo>
                  <a:close/>
                  <a:moveTo>
                    <a:pt x="227047" y="0"/>
                  </a:moveTo>
                  <a:cubicBezTo>
                    <a:pt x="245007" y="0"/>
                    <a:pt x="259742" y="14605"/>
                    <a:pt x="259742" y="32646"/>
                  </a:cubicBezTo>
                  <a:lnTo>
                    <a:pt x="259742" y="41237"/>
                  </a:lnTo>
                  <a:cubicBezTo>
                    <a:pt x="280606" y="46499"/>
                    <a:pt x="296415" y="64755"/>
                    <a:pt x="297921" y="86876"/>
                  </a:cubicBezTo>
                  <a:lnTo>
                    <a:pt x="450962" y="192330"/>
                  </a:lnTo>
                  <a:cubicBezTo>
                    <a:pt x="453543" y="194156"/>
                    <a:pt x="454726" y="197378"/>
                    <a:pt x="453758" y="200384"/>
                  </a:cubicBezTo>
                  <a:cubicBezTo>
                    <a:pt x="452790" y="203391"/>
                    <a:pt x="450101" y="205432"/>
                    <a:pt x="446875" y="205432"/>
                  </a:cubicBezTo>
                  <a:lnTo>
                    <a:pt x="388154" y="205432"/>
                  </a:lnTo>
                  <a:lnTo>
                    <a:pt x="337069" y="475832"/>
                  </a:lnTo>
                  <a:cubicBezTo>
                    <a:pt x="336531" y="479269"/>
                    <a:pt x="333519" y="481631"/>
                    <a:pt x="330078" y="481631"/>
                  </a:cubicBezTo>
                  <a:lnTo>
                    <a:pt x="295232" y="481631"/>
                  </a:lnTo>
                  <a:lnTo>
                    <a:pt x="295232" y="487323"/>
                  </a:lnTo>
                  <a:cubicBezTo>
                    <a:pt x="295232" y="508478"/>
                    <a:pt x="280283" y="526197"/>
                    <a:pt x="260387" y="530492"/>
                  </a:cubicBezTo>
                  <a:lnTo>
                    <a:pt x="260387" y="598468"/>
                  </a:lnTo>
                  <a:cubicBezTo>
                    <a:pt x="260387" y="602442"/>
                    <a:pt x="257160" y="605663"/>
                    <a:pt x="253181" y="605663"/>
                  </a:cubicBezTo>
                  <a:lnTo>
                    <a:pt x="200913" y="605663"/>
                  </a:lnTo>
                  <a:cubicBezTo>
                    <a:pt x="196934" y="605663"/>
                    <a:pt x="193707" y="602442"/>
                    <a:pt x="193707" y="598468"/>
                  </a:cubicBezTo>
                  <a:lnTo>
                    <a:pt x="193707" y="530492"/>
                  </a:lnTo>
                  <a:cubicBezTo>
                    <a:pt x="173811" y="526197"/>
                    <a:pt x="158862" y="508478"/>
                    <a:pt x="158862" y="487323"/>
                  </a:cubicBezTo>
                  <a:lnTo>
                    <a:pt x="158862" y="481631"/>
                  </a:lnTo>
                  <a:lnTo>
                    <a:pt x="124016" y="481631"/>
                  </a:lnTo>
                  <a:cubicBezTo>
                    <a:pt x="120575" y="481631"/>
                    <a:pt x="117563" y="479269"/>
                    <a:pt x="117025" y="475832"/>
                  </a:cubicBezTo>
                  <a:lnTo>
                    <a:pt x="65940" y="205432"/>
                  </a:lnTo>
                  <a:lnTo>
                    <a:pt x="7219" y="205432"/>
                  </a:lnTo>
                  <a:cubicBezTo>
                    <a:pt x="3993" y="205432"/>
                    <a:pt x="1304" y="203391"/>
                    <a:pt x="336" y="200384"/>
                  </a:cubicBezTo>
                  <a:cubicBezTo>
                    <a:pt x="-632" y="197378"/>
                    <a:pt x="551" y="194156"/>
                    <a:pt x="3132" y="192330"/>
                  </a:cubicBezTo>
                  <a:lnTo>
                    <a:pt x="156173" y="86876"/>
                  </a:lnTo>
                  <a:cubicBezTo>
                    <a:pt x="157679" y="64755"/>
                    <a:pt x="173488" y="46499"/>
                    <a:pt x="194352" y="41237"/>
                  </a:cubicBezTo>
                  <a:lnTo>
                    <a:pt x="194352" y="32646"/>
                  </a:lnTo>
                  <a:cubicBezTo>
                    <a:pt x="194352" y="14605"/>
                    <a:pt x="209087" y="0"/>
                    <a:pt x="227047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矩形 19"/>
            <p:cNvSpPr/>
            <p:nvPr/>
          </p:nvSpPr>
          <p:spPr>
            <a:xfrm>
              <a:off x="6060440" y="3032802"/>
              <a:ext cx="71120" cy="4176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232535" y="758190"/>
            <a:ext cx="9243695" cy="893445"/>
            <a:chOff x="836" y="2593"/>
            <a:chExt cx="13176" cy="1407"/>
          </a:xfrm>
        </p:grpSpPr>
        <p:sp>
          <p:nvSpPr>
            <p:cNvPr id="23" name="矩形 22"/>
            <p:cNvSpPr/>
            <p:nvPr/>
          </p:nvSpPr>
          <p:spPr>
            <a:xfrm>
              <a:off x="836" y="2593"/>
              <a:ext cx="13176" cy="1407"/>
            </a:xfrm>
            <a:prstGeom prst="rect">
              <a:avLst/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文本框 20"/>
            <p:cNvSpPr txBox="1"/>
            <p:nvPr/>
          </p:nvSpPr>
          <p:spPr>
            <a:xfrm flipH="1">
              <a:off x="3075" y="2804"/>
              <a:ext cx="9129" cy="101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algn="l"/>
              <a:r>
                <a:rPr lang="zh-CN" altLang="en-US" sz="3600" b="1">
                  <a:solidFill>
                    <a:schemeClr val="bg1"/>
                  </a:solidFill>
                  <a:latin typeface="黑体" panose="02010609060101010101" charset="-122"/>
                  <a:ea typeface="黑体" panose="02010609060101010101" charset="-122"/>
                  <a:sym typeface="+mn-ea"/>
                </a:rPr>
                <a:t>选题的背景和意义</a:t>
              </a:r>
              <a:endPara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  <a:sym typeface="+mn-ea"/>
              </a:endParaRPr>
            </a:p>
          </p:txBody>
        </p:sp>
        <p:sp>
          <p:nvSpPr>
            <p:cNvPr id="26" name="book-from-top-view_43022"/>
            <p:cNvSpPr>
              <a:spLocks noChangeAspect="1"/>
            </p:cNvSpPr>
            <p:nvPr/>
          </p:nvSpPr>
          <p:spPr bwMode="auto">
            <a:xfrm>
              <a:off x="1520" y="2862"/>
              <a:ext cx="594" cy="805"/>
            </a:xfrm>
            <a:custGeom>
              <a:avLst/>
              <a:gdLst>
                <a:gd name="T0" fmla="*/ 91 w 280"/>
                <a:gd name="T1" fmla="*/ 59 h 380"/>
                <a:gd name="T2" fmla="*/ 91 w 280"/>
                <a:gd name="T3" fmla="*/ 151 h 380"/>
                <a:gd name="T4" fmla="*/ 66 w 280"/>
                <a:gd name="T5" fmla="*/ 134 h 380"/>
                <a:gd name="T6" fmla="*/ 40 w 280"/>
                <a:gd name="T7" fmla="*/ 151 h 380"/>
                <a:gd name="T8" fmla="*/ 40 w 280"/>
                <a:gd name="T9" fmla="*/ 59 h 380"/>
                <a:gd name="T10" fmla="*/ 18 w 280"/>
                <a:gd name="T11" fmla="*/ 59 h 380"/>
                <a:gd name="T12" fmla="*/ 18 w 280"/>
                <a:gd name="T13" fmla="*/ 55 h 380"/>
                <a:gd name="T14" fmla="*/ 271 w 280"/>
                <a:gd name="T15" fmla="*/ 55 h 380"/>
                <a:gd name="T16" fmla="*/ 271 w 280"/>
                <a:gd name="T17" fmla="*/ 52 h 380"/>
                <a:gd name="T18" fmla="*/ 18 w 280"/>
                <a:gd name="T19" fmla="*/ 52 h 380"/>
                <a:gd name="T20" fmla="*/ 18 w 280"/>
                <a:gd name="T21" fmla="*/ 47 h 380"/>
                <a:gd name="T22" fmla="*/ 271 w 280"/>
                <a:gd name="T23" fmla="*/ 47 h 380"/>
                <a:gd name="T24" fmla="*/ 271 w 280"/>
                <a:gd name="T25" fmla="*/ 45 h 380"/>
                <a:gd name="T26" fmla="*/ 18 w 280"/>
                <a:gd name="T27" fmla="*/ 45 h 380"/>
                <a:gd name="T28" fmla="*/ 18 w 280"/>
                <a:gd name="T29" fmla="*/ 40 h 380"/>
                <a:gd name="T30" fmla="*/ 271 w 280"/>
                <a:gd name="T31" fmla="*/ 40 h 380"/>
                <a:gd name="T32" fmla="*/ 271 w 280"/>
                <a:gd name="T33" fmla="*/ 38 h 380"/>
                <a:gd name="T34" fmla="*/ 18 w 280"/>
                <a:gd name="T35" fmla="*/ 38 h 380"/>
                <a:gd name="T36" fmla="*/ 18 w 280"/>
                <a:gd name="T37" fmla="*/ 32 h 380"/>
                <a:gd name="T38" fmla="*/ 271 w 280"/>
                <a:gd name="T39" fmla="*/ 32 h 380"/>
                <a:gd name="T40" fmla="*/ 271 w 280"/>
                <a:gd name="T41" fmla="*/ 30 h 380"/>
                <a:gd name="T42" fmla="*/ 18 w 280"/>
                <a:gd name="T43" fmla="*/ 30 h 380"/>
                <a:gd name="T44" fmla="*/ 18 w 280"/>
                <a:gd name="T45" fmla="*/ 25 h 380"/>
                <a:gd name="T46" fmla="*/ 270 w 280"/>
                <a:gd name="T47" fmla="*/ 25 h 380"/>
                <a:gd name="T48" fmla="*/ 270 w 280"/>
                <a:gd name="T49" fmla="*/ 22 h 380"/>
                <a:gd name="T50" fmla="*/ 18 w 280"/>
                <a:gd name="T51" fmla="*/ 22 h 380"/>
                <a:gd name="T52" fmla="*/ 18 w 280"/>
                <a:gd name="T53" fmla="*/ 17 h 380"/>
                <a:gd name="T54" fmla="*/ 278 w 280"/>
                <a:gd name="T55" fmla="*/ 17 h 380"/>
                <a:gd name="T56" fmla="*/ 278 w 280"/>
                <a:gd name="T57" fmla="*/ 0 h 380"/>
                <a:gd name="T58" fmla="*/ 0 w 280"/>
                <a:gd name="T59" fmla="*/ 0 h 380"/>
                <a:gd name="T60" fmla="*/ 0 w 280"/>
                <a:gd name="T61" fmla="*/ 59 h 380"/>
                <a:gd name="T62" fmla="*/ 0 w 280"/>
                <a:gd name="T63" fmla="*/ 59 h 380"/>
                <a:gd name="T64" fmla="*/ 0 w 280"/>
                <a:gd name="T65" fmla="*/ 380 h 380"/>
                <a:gd name="T66" fmla="*/ 280 w 280"/>
                <a:gd name="T67" fmla="*/ 380 h 380"/>
                <a:gd name="T68" fmla="*/ 280 w 280"/>
                <a:gd name="T69" fmla="*/ 59 h 380"/>
                <a:gd name="T70" fmla="*/ 91 w 280"/>
                <a:gd name="T71" fmla="*/ 59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0" h="380">
                  <a:moveTo>
                    <a:pt x="91" y="59"/>
                  </a:moveTo>
                  <a:lnTo>
                    <a:pt x="91" y="151"/>
                  </a:lnTo>
                  <a:lnTo>
                    <a:pt x="66" y="134"/>
                  </a:lnTo>
                  <a:lnTo>
                    <a:pt x="40" y="151"/>
                  </a:lnTo>
                  <a:lnTo>
                    <a:pt x="40" y="59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271" y="55"/>
                  </a:lnTo>
                  <a:lnTo>
                    <a:pt x="271" y="52"/>
                  </a:lnTo>
                  <a:lnTo>
                    <a:pt x="18" y="52"/>
                  </a:lnTo>
                  <a:lnTo>
                    <a:pt x="18" y="47"/>
                  </a:lnTo>
                  <a:lnTo>
                    <a:pt x="271" y="47"/>
                  </a:lnTo>
                  <a:lnTo>
                    <a:pt x="271" y="45"/>
                  </a:lnTo>
                  <a:lnTo>
                    <a:pt x="18" y="45"/>
                  </a:lnTo>
                  <a:lnTo>
                    <a:pt x="18" y="40"/>
                  </a:lnTo>
                  <a:lnTo>
                    <a:pt x="271" y="40"/>
                  </a:lnTo>
                  <a:lnTo>
                    <a:pt x="271" y="38"/>
                  </a:lnTo>
                  <a:lnTo>
                    <a:pt x="18" y="38"/>
                  </a:lnTo>
                  <a:lnTo>
                    <a:pt x="18" y="32"/>
                  </a:lnTo>
                  <a:lnTo>
                    <a:pt x="271" y="32"/>
                  </a:lnTo>
                  <a:lnTo>
                    <a:pt x="271" y="30"/>
                  </a:lnTo>
                  <a:lnTo>
                    <a:pt x="18" y="30"/>
                  </a:lnTo>
                  <a:lnTo>
                    <a:pt x="18" y="25"/>
                  </a:lnTo>
                  <a:lnTo>
                    <a:pt x="270" y="25"/>
                  </a:lnTo>
                  <a:lnTo>
                    <a:pt x="270" y="22"/>
                  </a:lnTo>
                  <a:lnTo>
                    <a:pt x="18" y="22"/>
                  </a:lnTo>
                  <a:lnTo>
                    <a:pt x="18" y="17"/>
                  </a:lnTo>
                  <a:lnTo>
                    <a:pt x="278" y="17"/>
                  </a:lnTo>
                  <a:lnTo>
                    <a:pt x="278" y="0"/>
                  </a:lnTo>
                  <a:lnTo>
                    <a:pt x="0" y="0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380"/>
                  </a:lnTo>
                  <a:lnTo>
                    <a:pt x="280" y="380"/>
                  </a:lnTo>
                  <a:lnTo>
                    <a:pt x="280" y="59"/>
                  </a:lnTo>
                  <a:lnTo>
                    <a:pt x="91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0" name="椭圆 29"/>
            <p:cNvSpPr/>
            <p:nvPr/>
          </p:nvSpPr>
          <p:spPr>
            <a:xfrm>
              <a:off x="1184" y="2653"/>
              <a:ext cx="1239" cy="123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1233170" y="2383155"/>
            <a:ext cx="9306560" cy="3532505"/>
          </a:xfrm>
          <a:prstGeom prst="rect">
            <a:avLst/>
          </a:prstGeom>
          <a:solidFill>
            <a:srgbClr val="355C7D"/>
          </a:solidFill>
          <a:ln w="76200"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lnSpc>
                <a:spcPct val="150000"/>
              </a:lnSpc>
            </a:pPr>
            <a:endParaRPr lang="zh-CN" altLang="en-US" noProof="1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pic>
        <p:nvPicPr>
          <p:cNvPr id="8198" name="图片 1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74410" y="2383790"/>
            <a:ext cx="4465320" cy="3531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直角三角形 12"/>
          <p:cNvSpPr/>
          <p:nvPr/>
        </p:nvSpPr>
        <p:spPr>
          <a:xfrm>
            <a:off x="6074410" y="2385695"/>
            <a:ext cx="3177540" cy="3531870"/>
          </a:xfrm>
          <a:prstGeom prst="rtTriangle">
            <a:avLst/>
          </a:prstGeom>
          <a:solidFill>
            <a:srgbClr val="355C7D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auto">
              <a:lnSpc>
                <a:spcPct val="150000"/>
              </a:lnSpc>
            </a:pPr>
            <a:endParaRPr lang="zh-CN" altLang="en-US" noProof="1">
              <a:latin typeface="字魂58号-创中黑" panose="00000500000000000000" pitchFamily="2" charset="-122"/>
              <a:ea typeface="字魂58号-创中黑" panose="00000500000000000000" pitchFamily="2" charset="-122"/>
              <a:cs typeface="+mn-ea"/>
              <a:sym typeface="字魂58号-创中黑" panose="00000500000000000000" pitchFamily="2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2397760" y="4159250"/>
            <a:ext cx="1584325" cy="154114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4" name="椭圆 33"/>
          <p:cNvSpPr/>
          <p:nvPr/>
        </p:nvSpPr>
        <p:spPr>
          <a:xfrm>
            <a:off x="3179445" y="2851785"/>
            <a:ext cx="1021080" cy="97409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5" name="椭圆 34"/>
          <p:cNvSpPr/>
          <p:nvPr/>
        </p:nvSpPr>
        <p:spPr>
          <a:xfrm>
            <a:off x="1469390" y="2498725"/>
            <a:ext cx="1492885" cy="15176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0" name="椭圆 39"/>
          <p:cNvSpPr/>
          <p:nvPr/>
        </p:nvSpPr>
        <p:spPr>
          <a:xfrm>
            <a:off x="6489065" y="4733925"/>
            <a:ext cx="792480" cy="8235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4" name="椭圆 43"/>
          <p:cNvSpPr/>
          <p:nvPr/>
        </p:nvSpPr>
        <p:spPr>
          <a:xfrm>
            <a:off x="4511675" y="4433570"/>
            <a:ext cx="1142365" cy="117538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975"/>
          </a:p>
        </p:txBody>
      </p:sp>
      <p:sp>
        <p:nvSpPr>
          <p:cNvPr id="45" name="文本框 44"/>
          <p:cNvSpPr txBox="1"/>
          <p:nvPr/>
        </p:nvSpPr>
        <p:spPr>
          <a:xfrm>
            <a:off x="3237865" y="3185795"/>
            <a:ext cx="904240" cy="30670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da-DK" sz="1400" b="1" dirty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物美价廉</a:t>
            </a:r>
            <a:endParaRPr lang="zh-CN" altLang="da-DK" sz="1400" b="1" dirty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525395" y="4623435"/>
            <a:ext cx="1299210" cy="70675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da-DK" sz="2000" b="1" dirty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自由出售和购买</a:t>
            </a:r>
            <a:endParaRPr lang="zh-CN" altLang="da-DK" sz="2000" b="1" dirty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435475" y="4817745"/>
            <a:ext cx="1294765" cy="40767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da-DK" sz="2060" b="1" dirty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线下</a:t>
            </a:r>
            <a:r>
              <a:rPr lang="zh-CN" altLang="da-DK" sz="2060" b="1" dirty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交易</a:t>
            </a:r>
            <a:endParaRPr lang="zh-CN" altLang="da-DK" sz="2060" b="1" dirty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695450" y="3058795"/>
            <a:ext cx="1040130" cy="46037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da-DK" sz="2400" b="1" dirty="0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闲置</a:t>
            </a:r>
            <a:endParaRPr lang="zh-CN" altLang="da-DK" sz="2400" b="1" dirty="0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489065" y="4961890"/>
            <a:ext cx="8261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</a:rPr>
              <a:t>物品</a:t>
            </a:r>
            <a:endParaRPr lang="zh-CN" altLang="en-US" b="1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5187950" y="2589530"/>
            <a:ext cx="1198245" cy="11620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975"/>
          </a:p>
        </p:txBody>
      </p:sp>
      <p:sp>
        <p:nvSpPr>
          <p:cNvPr id="11" name="文本框 10"/>
          <p:cNvSpPr txBox="1"/>
          <p:nvPr/>
        </p:nvSpPr>
        <p:spPr>
          <a:xfrm>
            <a:off x="5120005" y="2847340"/>
            <a:ext cx="1329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</a:rPr>
              <a:t>物尽其用各有所得</a:t>
            </a:r>
            <a:endParaRPr lang="zh-CN" altLang="en-US" b="1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4327525" y="3492500"/>
            <a:ext cx="792480" cy="82359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975"/>
          </a:p>
        </p:txBody>
      </p:sp>
      <p:sp>
        <p:nvSpPr>
          <p:cNvPr id="7" name="文本框 6"/>
          <p:cNvSpPr txBox="1"/>
          <p:nvPr/>
        </p:nvSpPr>
        <p:spPr>
          <a:xfrm>
            <a:off x="4327525" y="3751580"/>
            <a:ext cx="84709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1600" b="1">
                <a:solidFill>
                  <a:srgbClr val="355C7D"/>
                </a:solidFill>
                <a:latin typeface="黑体" panose="02010609060101010101" charset="-122"/>
                <a:ea typeface="黑体" panose="02010609060101010101" charset="-122"/>
              </a:rPr>
              <a:t>毕业季</a:t>
            </a:r>
            <a:endParaRPr lang="zh-CN" altLang="en-US" sz="1600" b="1">
              <a:solidFill>
                <a:srgbClr val="355C7D"/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1169035" y="692150"/>
            <a:ext cx="10299065" cy="893445"/>
            <a:chOff x="836" y="2593"/>
            <a:chExt cx="13176" cy="1407"/>
          </a:xfrm>
        </p:grpSpPr>
        <p:sp>
          <p:nvSpPr>
            <p:cNvPr id="61" name="矩形 60"/>
            <p:cNvSpPr/>
            <p:nvPr/>
          </p:nvSpPr>
          <p:spPr>
            <a:xfrm>
              <a:off x="836" y="2593"/>
              <a:ext cx="13176" cy="1407"/>
            </a:xfrm>
            <a:prstGeom prst="rect">
              <a:avLst/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62" name="文本框 20"/>
            <p:cNvSpPr txBox="1"/>
            <p:nvPr/>
          </p:nvSpPr>
          <p:spPr>
            <a:xfrm flipH="1">
              <a:off x="3075" y="2804"/>
              <a:ext cx="9129" cy="101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p>
              <a:pPr algn="l"/>
              <a:r>
                <a:rPr kumimoji="0" lang="zh-CN" altLang="en-US" sz="36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+mn-ea"/>
                </a:rPr>
                <a:t>特色和创新点</a:t>
              </a:r>
              <a:endPara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  <a:sym typeface="+mn-ea"/>
              </a:endParaRPr>
            </a:p>
          </p:txBody>
        </p:sp>
        <p:sp>
          <p:nvSpPr>
            <p:cNvPr id="63" name="book-from-top-view_43022"/>
            <p:cNvSpPr>
              <a:spLocks noChangeAspect="1"/>
            </p:cNvSpPr>
            <p:nvPr/>
          </p:nvSpPr>
          <p:spPr bwMode="auto">
            <a:xfrm>
              <a:off x="1520" y="2862"/>
              <a:ext cx="594" cy="805"/>
            </a:xfrm>
            <a:custGeom>
              <a:avLst/>
              <a:gdLst>
                <a:gd name="T0" fmla="*/ 91 w 280"/>
                <a:gd name="T1" fmla="*/ 59 h 380"/>
                <a:gd name="T2" fmla="*/ 91 w 280"/>
                <a:gd name="T3" fmla="*/ 151 h 380"/>
                <a:gd name="T4" fmla="*/ 66 w 280"/>
                <a:gd name="T5" fmla="*/ 134 h 380"/>
                <a:gd name="T6" fmla="*/ 40 w 280"/>
                <a:gd name="T7" fmla="*/ 151 h 380"/>
                <a:gd name="T8" fmla="*/ 40 w 280"/>
                <a:gd name="T9" fmla="*/ 59 h 380"/>
                <a:gd name="T10" fmla="*/ 18 w 280"/>
                <a:gd name="T11" fmla="*/ 59 h 380"/>
                <a:gd name="T12" fmla="*/ 18 w 280"/>
                <a:gd name="T13" fmla="*/ 55 h 380"/>
                <a:gd name="T14" fmla="*/ 271 w 280"/>
                <a:gd name="T15" fmla="*/ 55 h 380"/>
                <a:gd name="T16" fmla="*/ 271 w 280"/>
                <a:gd name="T17" fmla="*/ 52 h 380"/>
                <a:gd name="T18" fmla="*/ 18 w 280"/>
                <a:gd name="T19" fmla="*/ 52 h 380"/>
                <a:gd name="T20" fmla="*/ 18 w 280"/>
                <a:gd name="T21" fmla="*/ 47 h 380"/>
                <a:gd name="T22" fmla="*/ 271 w 280"/>
                <a:gd name="T23" fmla="*/ 47 h 380"/>
                <a:gd name="T24" fmla="*/ 271 w 280"/>
                <a:gd name="T25" fmla="*/ 45 h 380"/>
                <a:gd name="T26" fmla="*/ 18 w 280"/>
                <a:gd name="T27" fmla="*/ 45 h 380"/>
                <a:gd name="T28" fmla="*/ 18 w 280"/>
                <a:gd name="T29" fmla="*/ 40 h 380"/>
                <a:gd name="T30" fmla="*/ 271 w 280"/>
                <a:gd name="T31" fmla="*/ 40 h 380"/>
                <a:gd name="T32" fmla="*/ 271 w 280"/>
                <a:gd name="T33" fmla="*/ 38 h 380"/>
                <a:gd name="T34" fmla="*/ 18 w 280"/>
                <a:gd name="T35" fmla="*/ 38 h 380"/>
                <a:gd name="T36" fmla="*/ 18 w 280"/>
                <a:gd name="T37" fmla="*/ 32 h 380"/>
                <a:gd name="T38" fmla="*/ 271 w 280"/>
                <a:gd name="T39" fmla="*/ 32 h 380"/>
                <a:gd name="T40" fmla="*/ 271 w 280"/>
                <a:gd name="T41" fmla="*/ 30 h 380"/>
                <a:gd name="T42" fmla="*/ 18 w 280"/>
                <a:gd name="T43" fmla="*/ 30 h 380"/>
                <a:gd name="T44" fmla="*/ 18 w 280"/>
                <a:gd name="T45" fmla="*/ 25 h 380"/>
                <a:gd name="T46" fmla="*/ 270 w 280"/>
                <a:gd name="T47" fmla="*/ 25 h 380"/>
                <a:gd name="T48" fmla="*/ 270 w 280"/>
                <a:gd name="T49" fmla="*/ 22 h 380"/>
                <a:gd name="T50" fmla="*/ 18 w 280"/>
                <a:gd name="T51" fmla="*/ 22 h 380"/>
                <a:gd name="T52" fmla="*/ 18 w 280"/>
                <a:gd name="T53" fmla="*/ 17 h 380"/>
                <a:gd name="T54" fmla="*/ 278 w 280"/>
                <a:gd name="T55" fmla="*/ 17 h 380"/>
                <a:gd name="T56" fmla="*/ 278 w 280"/>
                <a:gd name="T57" fmla="*/ 0 h 380"/>
                <a:gd name="T58" fmla="*/ 0 w 280"/>
                <a:gd name="T59" fmla="*/ 0 h 380"/>
                <a:gd name="T60" fmla="*/ 0 w 280"/>
                <a:gd name="T61" fmla="*/ 59 h 380"/>
                <a:gd name="T62" fmla="*/ 0 w 280"/>
                <a:gd name="T63" fmla="*/ 59 h 380"/>
                <a:gd name="T64" fmla="*/ 0 w 280"/>
                <a:gd name="T65" fmla="*/ 380 h 380"/>
                <a:gd name="T66" fmla="*/ 280 w 280"/>
                <a:gd name="T67" fmla="*/ 380 h 380"/>
                <a:gd name="T68" fmla="*/ 280 w 280"/>
                <a:gd name="T69" fmla="*/ 59 h 380"/>
                <a:gd name="T70" fmla="*/ 91 w 280"/>
                <a:gd name="T71" fmla="*/ 59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0" h="380">
                  <a:moveTo>
                    <a:pt x="91" y="59"/>
                  </a:moveTo>
                  <a:lnTo>
                    <a:pt x="91" y="151"/>
                  </a:lnTo>
                  <a:lnTo>
                    <a:pt x="66" y="134"/>
                  </a:lnTo>
                  <a:lnTo>
                    <a:pt x="40" y="151"/>
                  </a:lnTo>
                  <a:lnTo>
                    <a:pt x="40" y="59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271" y="55"/>
                  </a:lnTo>
                  <a:lnTo>
                    <a:pt x="271" y="52"/>
                  </a:lnTo>
                  <a:lnTo>
                    <a:pt x="18" y="52"/>
                  </a:lnTo>
                  <a:lnTo>
                    <a:pt x="18" y="47"/>
                  </a:lnTo>
                  <a:lnTo>
                    <a:pt x="271" y="47"/>
                  </a:lnTo>
                  <a:lnTo>
                    <a:pt x="271" y="45"/>
                  </a:lnTo>
                  <a:lnTo>
                    <a:pt x="18" y="45"/>
                  </a:lnTo>
                  <a:lnTo>
                    <a:pt x="18" y="40"/>
                  </a:lnTo>
                  <a:lnTo>
                    <a:pt x="271" y="40"/>
                  </a:lnTo>
                  <a:lnTo>
                    <a:pt x="271" y="38"/>
                  </a:lnTo>
                  <a:lnTo>
                    <a:pt x="18" y="38"/>
                  </a:lnTo>
                  <a:lnTo>
                    <a:pt x="18" y="32"/>
                  </a:lnTo>
                  <a:lnTo>
                    <a:pt x="271" y="32"/>
                  </a:lnTo>
                  <a:lnTo>
                    <a:pt x="271" y="30"/>
                  </a:lnTo>
                  <a:lnTo>
                    <a:pt x="18" y="30"/>
                  </a:lnTo>
                  <a:lnTo>
                    <a:pt x="18" y="25"/>
                  </a:lnTo>
                  <a:lnTo>
                    <a:pt x="270" y="25"/>
                  </a:lnTo>
                  <a:lnTo>
                    <a:pt x="270" y="22"/>
                  </a:lnTo>
                  <a:lnTo>
                    <a:pt x="18" y="22"/>
                  </a:lnTo>
                  <a:lnTo>
                    <a:pt x="18" y="17"/>
                  </a:lnTo>
                  <a:lnTo>
                    <a:pt x="278" y="17"/>
                  </a:lnTo>
                  <a:lnTo>
                    <a:pt x="278" y="0"/>
                  </a:lnTo>
                  <a:lnTo>
                    <a:pt x="0" y="0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380"/>
                  </a:lnTo>
                  <a:lnTo>
                    <a:pt x="280" y="380"/>
                  </a:lnTo>
                  <a:lnTo>
                    <a:pt x="280" y="59"/>
                  </a:lnTo>
                  <a:lnTo>
                    <a:pt x="91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64" name="椭圆 63"/>
            <p:cNvSpPr/>
            <p:nvPr/>
          </p:nvSpPr>
          <p:spPr>
            <a:xfrm>
              <a:off x="1184" y="2653"/>
              <a:ext cx="1239" cy="123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1169035" y="2023745"/>
            <a:ext cx="4795520" cy="3834130"/>
            <a:chOff x="1064" y="3371"/>
            <a:chExt cx="8367" cy="6804"/>
          </a:xfrm>
        </p:grpSpPr>
        <p:sp>
          <p:nvSpPr>
            <p:cNvPr id="34" name="椭圆 33"/>
            <p:cNvSpPr/>
            <p:nvPr/>
          </p:nvSpPr>
          <p:spPr>
            <a:xfrm>
              <a:off x="2305" y="3371"/>
              <a:ext cx="7126" cy="6804"/>
            </a:xfrm>
            <a:prstGeom prst="ellipse">
              <a:avLst/>
            </a:prstGeom>
            <a:noFill/>
            <a:ln w="3175"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7" name="组合 66"/>
            <p:cNvGrpSpPr/>
            <p:nvPr/>
          </p:nvGrpSpPr>
          <p:grpSpPr>
            <a:xfrm rot="18172526">
              <a:off x="1113" y="4378"/>
              <a:ext cx="2180" cy="2279"/>
              <a:chOff x="6744072" y="893003"/>
              <a:chExt cx="792088" cy="876010"/>
            </a:xfrm>
            <a:solidFill>
              <a:srgbClr val="355C7D"/>
            </a:solidFill>
          </p:grpSpPr>
          <p:sp>
            <p:nvSpPr>
              <p:cNvPr id="68" name="流程图: 联系 36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9" name="等腰三角形 68"/>
              <p:cNvSpPr/>
              <p:nvPr/>
            </p:nvSpPr>
            <p:spPr>
              <a:xfrm rot="11236714">
                <a:off x="6978736" y="1601169"/>
                <a:ext cx="216024" cy="167844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2" name="椭圆 31"/>
            <p:cNvSpPr/>
            <p:nvPr/>
          </p:nvSpPr>
          <p:spPr>
            <a:xfrm>
              <a:off x="2827" y="4181"/>
              <a:ext cx="5956" cy="5216"/>
            </a:xfrm>
            <a:prstGeom prst="ellipse">
              <a:avLst/>
            </a:prstGeom>
            <a:solidFill>
              <a:srgbClr val="112F70">
                <a:alpha val="2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5" name="组合 34"/>
            <p:cNvGrpSpPr/>
            <p:nvPr/>
          </p:nvGrpSpPr>
          <p:grpSpPr>
            <a:xfrm rot="0">
              <a:off x="3757" y="4957"/>
              <a:ext cx="4222" cy="3664"/>
              <a:chOff x="4862685" y="2543466"/>
              <a:chExt cx="2247900" cy="2247900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4862685" y="2543466"/>
                <a:ext cx="2247900" cy="2247900"/>
              </a:xfrm>
              <a:prstGeom prst="ellipse">
                <a:avLst/>
              </a:prstGeom>
              <a:solidFill>
                <a:srgbClr val="355C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5042599" y="3417322"/>
                <a:ext cx="1888218" cy="501223"/>
              </a:xfrm>
              <a:prstGeom prst="rect">
                <a:avLst/>
              </a:prstGeom>
              <a:solidFill>
                <a:srgbClr val="355C7D"/>
              </a:solidFill>
            </p:spPr>
            <p:txBody>
              <a:bodyPr wrap="square" rtlCol="0">
                <a:spAutoFit/>
              </a:bodyPr>
              <a:p>
                <a:r>
                  <a:rPr lang="zh-CN" altLang="en-US" sz="2400" dirty="0">
                    <a:solidFill>
                      <a:schemeClr val="bg1"/>
                    </a:solidFill>
                    <a:latin typeface="黑体" panose="02010609060101010101" charset="-122"/>
                    <a:ea typeface="黑体" panose="02010609060101010101" charset="-122"/>
                  </a:rPr>
                  <a:t>面向海大学子</a:t>
                </a:r>
                <a:endParaRPr lang="zh-CN" altLang="en-US" sz="2400" dirty="0">
                  <a:solidFill>
                    <a:schemeClr val="bg1"/>
                  </a:solidFill>
                  <a:latin typeface="黑体" panose="02010609060101010101" charset="-122"/>
                  <a:ea typeface="黑体" panose="02010609060101010101" charset="-122"/>
                </a:endParaRPr>
              </a:p>
            </p:txBody>
          </p:sp>
        </p:grpSp>
        <p:sp>
          <p:nvSpPr>
            <p:cNvPr id="101" name="文本框 100"/>
            <p:cNvSpPr txBox="1"/>
            <p:nvPr/>
          </p:nvSpPr>
          <p:spPr>
            <a:xfrm>
              <a:off x="1129" y="5145"/>
              <a:ext cx="1965" cy="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altLang="en-US" sz="2000">
                  <a:solidFill>
                    <a:schemeClr val="bg1"/>
                  </a:solidFill>
                  <a:latin typeface="黑体" panose="02010609060101010101" charset="-122"/>
                  <a:ea typeface="黑体" panose="02010609060101010101" charset="-122"/>
                </a:rPr>
                <a:t>数据</a:t>
              </a:r>
              <a:endParaRPr lang="zh-CN" altLang="en-US" sz="2000">
                <a:solidFill>
                  <a:schemeClr val="bg1"/>
                </a:solidFill>
                <a:latin typeface="黑体" panose="02010609060101010101" charset="-122"/>
                <a:ea typeface="黑体" panose="02010609060101010101" charset="-122"/>
              </a:endParaRPr>
            </a:p>
          </p:txBody>
        </p:sp>
      </p:grpSp>
      <p:pic>
        <p:nvPicPr>
          <p:cNvPr id="10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96735" y="692150"/>
            <a:ext cx="3335655" cy="5697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100" y="691515"/>
            <a:ext cx="3336290" cy="5697855"/>
          </a:xfrm>
          <a:prstGeom prst="rect">
            <a:avLst/>
          </a:prstGeom>
        </p:spPr>
      </p:pic>
      <p:pic>
        <p:nvPicPr>
          <p:cNvPr id="104" name="图片 10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735" y="692150"/>
            <a:ext cx="3336290" cy="569722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6100" y="691515"/>
            <a:ext cx="3336290" cy="56934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1013805" y="1615176"/>
            <a:ext cx="10277061" cy="4828162"/>
            <a:chOff x="2956" y="849"/>
            <a:chExt cx="15127" cy="9951"/>
          </a:xfrm>
        </p:grpSpPr>
        <p:sp>
          <p:nvSpPr>
            <p:cNvPr id="3" name=" 210"/>
            <p:cNvSpPr/>
            <p:nvPr/>
          </p:nvSpPr>
          <p:spPr>
            <a:xfrm>
              <a:off x="2956" y="6219"/>
              <a:ext cx="3393" cy="1421"/>
            </a:xfrm>
            <a:prstGeom prst="cube">
              <a:avLst>
                <a:gd name="adj" fmla="val 53307"/>
              </a:avLst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4" name=" 210"/>
            <p:cNvSpPr/>
            <p:nvPr/>
          </p:nvSpPr>
          <p:spPr>
            <a:xfrm>
              <a:off x="5598" y="5622"/>
              <a:ext cx="3393" cy="1421"/>
            </a:xfrm>
            <a:prstGeom prst="cube">
              <a:avLst>
                <a:gd name="adj" fmla="val 53307"/>
              </a:avLst>
            </a:prstGeom>
            <a:solidFill>
              <a:schemeClr val="bg1"/>
            </a:solidFill>
            <a:ln>
              <a:solidFill>
                <a:srgbClr val="355C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5" name=" 210"/>
            <p:cNvSpPr/>
            <p:nvPr/>
          </p:nvSpPr>
          <p:spPr>
            <a:xfrm>
              <a:off x="8212" y="4995"/>
              <a:ext cx="3393" cy="1421"/>
            </a:xfrm>
            <a:prstGeom prst="cube">
              <a:avLst>
                <a:gd name="adj" fmla="val 53307"/>
              </a:avLst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6" name=" 210"/>
            <p:cNvSpPr/>
            <p:nvPr/>
          </p:nvSpPr>
          <p:spPr>
            <a:xfrm>
              <a:off x="10811" y="4359"/>
              <a:ext cx="3393" cy="1421"/>
            </a:xfrm>
            <a:prstGeom prst="cube">
              <a:avLst>
                <a:gd name="adj" fmla="val 53307"/>
              </a:avLst>
            </a:prstGeom>
            <a:solidFill>
              <a:schemeClr val="bg1"/>
            </a:solidFill>
            <a:ln>
              <a:solidFill>
                <a:srgbClr val="355C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>
              <a:off x="5598" y="3540"/>
              <a:ext cx="0" cy="2672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  <a:prstDash val="sysDash"/>
              <a:head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8212" y="7043"/>
              <a:ext cx="0" cy="2672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  <a:prstDash val="sys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10811" y="2333"/>
              <a:ext cx="0" cy="2672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  <a:prstDash val="sysDash"/>
              <a:head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13422" y="5814"/>
              <a:ext cx="0" cy="2672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  <a:prstDash val="sysDash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文本框 20"/>
            <p:cNvSpPr txBox="1"/>
            <p:nvPr/>
          </p:nvSpPr>
          <p:spPr>
            <a:xfrm flipH="1">
              <a:off x="4578" y="2494"/>
              <a:ext cx="2141" cy="82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Arial" panose="020B0604020202020204" pitchFamily="34" charset="0"/>
                </a:rPr>
                <a:t>需求分析</a:t>
              </a: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 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4" name="文本框 20"/>
            <p:cNvSpPr txBox="1"/>
            <p:nvPr/>
          </p:nvSpPr>
          <p:spPr>
            <a:xfrm flipH="1">
              <a:off x="6590" y="9978"/>
              <a:ext cx="3519" cy="82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sym typeface="Arial" panose="020B0604020202020204" pitchFamily="34" charset="0"/>
                </a:rPr>
                <a:t>功能模块概要</a:t>
              </a:r>
              <a:r>
                <a:rPr lang="zh-CN" altLang="en-US" sz="200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sym typeface="Arial" panose="020B0604020202020204" pitchFamily="34" charset="0"/>
                </a:rPr>
                <a:t>设计</a:t>
              </a: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 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6" name="文本框 20"/>
            <p:cNvSpPr txBox="1"/>
            <p:nvPr/>
          </p:nvSpPr>
          <p:spPr>
            <a:xfrm flipH="1">
              <a:off x="9541" y="1256"/>
              <a:ext cx="2839" cy="82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Arial" panose="020B0604020202020204" pitchFamily="34" charset="0"/>
                </a:rPr>
                <a:t>业务流程设计</a:t>
              </a: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 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8" name="文本框 20"/>
            <p:cNvSpPr txBox="1"/>
            <p:nvPr/>
          </p:nvSpPr>
          <p:spPr>
            <a:xfrm flipH="1">
              <a:off x="12150" y="8893"/>
              <a:ext cx="2917" cy="82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Arial" panose="020B0604020202020204" pitchFamily="34" charset="0"/>
                </a:rPr>
                <a:t>数据模型设计</a:t>
              </a: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 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9" name=" 210"/>
            <p:cNvSpPr/>
            <p:nvPr/>
          </p:nvSpPr>
          <p:spPr>
            <a:xfrm>
              <a:off x="13400" y="3694"/>
              <a:ext cx="3393" cy="1421"/>
            </a:xfrm>
            <a:prstGeom prst="cube">
              <a:avLst>
                <a:gd name="adj" fmla="val 53307"/>
              </a:avLst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16715" y="1672"/>
              <a:ext cx="0" cy="1997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  <a:prstDash val="sysDash"/>
              <a:head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0"/>
            <p:cNvSpPr txBox="1"/>
            <p:nvPr/>
          </p:nvSpPr>
          <p:spPr>
            <a:xfrm flipH="1">
              <a:off x="14793" y="849"/>
              <a:ext cx="3290" cy="822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Arial" panose="020B0604020202020204" pitchFamily="34" charset="0"/>
                </a:rPr>
                <a:t>各页面详细设计</a:t>
              </a:r>
              <a:r>
                <a:rPr kumimoji="0" lang="zh-CN" alt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 Light" panose="020B0502040204020203" pitchFamily="34" charset="-122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 </a:t>
              </a: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3" name="文本框 20"/>
            <p:cNvSpPr txBox="1"/>
            <p:nvPr/>
          </p:nvSpPr>
          <p:spPr>
            <a:xfrm rot="300000" flipH="1">
              <a:off x="3399" y="6084"/>
              <a:ext cx="1988" cy="1330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charset="0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A</a:t>
              </a:r>
              <a:endParaRPr kumimoji="0" lang="en-US" altLang="zh-CN" sz="36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charset="0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4" name="文本框 20"/>
            <p:cNvSpPr txBox="1"/>
            <p:nvPr/>
          </p:nvSpPr>
          <p:spPr>
            <a:xfrm rot="300000" flipH="1">
              <a:off x="6210" y="5518"/>
              <a:ext cx="1988" cy="1330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Impact" panose="020B0806030902050204" charset="0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B</a:t>
              </a:r>
              <a:endParaRPr kumimoji="0" lang="en-US" altLang="zh-CN" sz="3600" b="0" i="1" u="none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Impact" panose="020B0806030902050204" charset="0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5" name="文本框 20"/>
            <p:cNvSpPr txBox="1"/>
            <p:nvPr/>
          </p:nvSpPr>
          <p:spPr>
            <a:xfrm rot="300000" flipH="1">
              <a:off x="8899" y="4797"/>
              <a:ext cx="1988" cy="1330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charset="0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C</a:t>
              </a:r>
              <a:endParaRPr kumimoji="0" lang="en-US" altLang="zh-CN" sz="36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charset="0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6" name="文本框 20"/>
            <p:cNvSpPr txBox="1"/>
            <p:nvPr/>
          </p:nvSpPr>
          <p:spPr>
            <a:xfrm rot="300000" flipH="1">
              <a:off x="11439" y="4204"/>
              <a:ext cx="1988" cy="1330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>
                  <a:ln>
                    <a:noFill/>
                  </a:ln>
                  <a:solidFill>
                    <a:srgbClr val="355C7D"/>
                  </a:solidFill>
                  <a:effectLst/>
                  <a:uLnTx/>
                  <a:uFillTx/>
                  <a:latin typeface="Impact" panose="020B0806030902050204" charset="0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D</a:t>
              </a:r>
              <a:endParaRPr kumimoji="0" lang="en-US" altLang="zh-CN" sz="3600" b="0" i="1" u="none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Impact" panose="020B0806030902050204" charset="0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27" name="文本框 20"/>
            <p:cNvSpPr txBox="1"/>
            <p:nvPr/>
          </p:nvSpPr>
          <p:spPr>
            <a:xfrm rot="300000" flipH="1">
              <a:off x="14071" y="3531"/>
              <a:ext cx="1988" cy="1330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600" b="0" i="1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Impact" panose="020B0806030902050204" charset="0"/>
                  <a:ea typeface="微软雅黑 Light" panose="020B0502040204020203" pitchFamily="34" charset="-122"/>
                  <a:cs typeface="+mn-cs"/>
                  <a:sym typeface="Arial" panose="020B0604020202020204" pitchFamily="34" charset="0"/>
                </a:rPr>
                <a:t>E</a:t>
              </a:r>
              <a:endParaRPr kumimoji="0" lang="en-US" altLang="zh-CN" sz="3600" b="0" i="1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charset="0"/>
                <a:ea typeface="微软雅黑 Light" panose="020B0502040204020203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008380" y="567690"/>
            <a:ext cx="9850120" cy="893445"/>
            <a:chOff x="836" y="2593"/>
            <a:chExt cx="13176" cy="1407"/>
          </a:xfrm>
        </p:grpSpPr>
        <p:sp>
          <p:nvSpPr>
            <p:cNvPr id="30" name="矩形 29"/>
            <p:cNvSpPr/>
            <p:nvPr/>
          </p:nvSpPr>
          <p:spPr>
            <a:xfrm>
              <a:off x="836" y="2593"/>
              <a:ext cx="13176" cy="1407"/>
            </a:xfrm>
            <a:prstGeom prst="rect">
              <a:avLst/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1" name="文本框 20"/>
            <p:cNvSpPr txBox="1"/>
            <p:nvPr/>
          </p:nvSpPr>
          <p:spPr>
            <a:xfrm flipH="1">
              <a:off x="3078" y="2862"/>
              <a:ext cx="9129" cy="101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600" b="1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sym typeface="+mn-ea"/>
                </a:rPr>
                <a:t>设计流程</a:t>
              </a:r>
              <a:endPara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  <a:sym typeface="+mn-ea"/>
              </a:endParaRPr>
            </a:p>
          </p:txBody>
        </p:sp>
        <p:sp>
          <p:nvSpPr>
            <p:cNvPr id="32" name="book-from-top-view_43022"/>
            <p:cNvSpPr>
              <a:spLocks noChangeAspect="1"/>
            </p:cNvSpPr>
            <p:nvPr/>
          </p:nvSpPr>
          <p:spPr bwMode="auto">
            <a:xfrm>
              <a:off x="1520" y="2862"/>
              <a:ext cx="594" cy="805"/>
            </a:xfrm>
            <a:custGeom>
              <a:avLst/>
              <a:gdLst>
                <a:gd name="T0" fmla="*/ 91 w 280"/>
                <a:gd name="T1" fmla="*/ 59 h 380"/>
                <a:gd name="T2" fmla="*/ 91 w 280"/>
                <a:gd name="T3" fmla="*/ 151 h 380"/>
                <a:gd name="T4" fmla="*/ 66 w 280"/>
                <a:gd name="T5" fmla="*/ 134 h 380"/>
                <a:gd name="T6" fmla="*/ 40 w 280"/>
                <a:gd name="T7" fmla="*/ 151 h 380"/>
                <a:gd name="T8" fmla="*/ 40 w 280"/>
                <a:gd name="T9" fmla="*/ 59 h 380"/>
                <a:gd name="T10" fmla="*/ 18 w 280"/>
                <a:gd name="T11" fmla="*/ 59 h 380"/>
                <a:gd name="T12" fmla="*/ 18 w 280"/>
                <a:gd name="T13" fmla="*/ 55 h 380"/>
                <a:gd name="T14" fmla="*/ 271 w 280"/>
                <a:gd name="T15" fmla="*/ 55 h 380"/>
                <a:gd name="T16" fmla="*/ 271 w 280"/>
                <a:gd name="T17" fmla="*/ 52 h 380"/>
                <a:gd name="T18" fmla="*/ 18 w 280"/>
                <a:gd name="T19" fmla="*/ 52 h 380"/>
                <a:gd name="T20" fmla="*/ 18 w 280"/>
                <a:gd name="T21" fmla="*/ 47 h 380"/>
                <a:gd name="T22" fmla="*/ 271 w 280"/>
                <a:gd name="T23" fmla="*/ 47 h 380"/>
                <a:gd name="T24" fmla="*/ 271 w 280"/>
                <a:gd name="T25" fmla="*/ 45 h 380"/>
                <a:gd name="T26" fmla="*/ 18 w 280"/>
                <a:gd name="T27" fmla="*/ 45 h 380"/>
                <a:gd name="T28" fmla="*/ 18 w 280"/>
                <a:gd name="T29" fmla="*/ 40 h 380"/>
                <a:gd name="T30" fmla="*/ 271 w 280"/>
                <a:gd name="T31" fmla="*/ 40 h 380"/>
                <a:gd name="T32" fmla="*/ 271 w 280"/>
                <a:gd name="T33" fmla="*/ 38 h 380"/>
                <a:gd name="T34" fmla="*/ 18 w 280"/>
                <a:gd name="T35" fmla="*/ 38 h 380"/>
                <a:gd name="T36" fmla="*/ 18 w 280"/>
                <a:gd name="T37" fmla="*/ 32 h 380"/>
                <a:gd name="T38" fmla="*/ 271 w 280"/>
                <a:gd name="T39" fmla="*/ 32 h 380"/>
                <a:gd name="T40" fmla="*/ 271 w 280"/>
                <a:gd name="T41" fmla="*/ 30 h 380"/>
                <a:gd name="T42" fmla="*/ 18 w 280"/>
                <a:gd name="T43" fmla="*/ 30 h 380"/>
                <a:gd name="T44" fmla="*/ 18 w 280"/>
                <a:gd name="T45" fmla="*/ 25 h 380"/>
                <a:gd name="T46" fmla="*/ 270 w 280"/>
                <a:gd name="T47" fmla="*/ 25 h 380"/>
                <a:gd name="T48" fmla="*/ 270 w 280"/>
                <a:gd name="T49" fmla="*/ 22 h 380"/>
                <a:gd name="T50" fmla="*/ 18 w 280"/>
                <a:gd name="T51" fmla="*/ 22 h 380"/>
                <a:gd name="T52" fmla="*/ 18 w 280"/>
                <a:gd name="T53" fmla="*/ 17 h 380"/>
                <a:gd name="T54" fmla="*/ 278 w 280"/>
                <a:gd name="T55" fmla="*/ 17 h 380"/>
                <a:gd name="T56" fmla="*/ 278 w 280"/>
                <a:gd name="T57" fmla="*/ 0 h 380"/>
                <a:gd name="T58" fmla="*/ 0 w 280"/>
                <a:gd name="T59" fmla="*/ 0 h 380"/>
                <a:gd name="T60" fmla="*/ 0 w 280"/>
                <a:gd name="T61" fmla="*/ 59 h 380"/>
                <a:gd name="T62" fmla="*/ 0 w 280"/>
                <a:gd name="T63" fmla="*/ 59 h 380"/>
                <a:gd name="T64" fmla="*/ 0 w 280"/>
                <a:gd name="T65" fmla="*/ 380 h 380"/>
                <a:gd name="T66" fmla="*/ 280 w 280"/>
                <a:gd name="T67" fmla="*/ 380 h 380"/>
                <a:gd name="T68" fmla="*/ 280 w 280"/>
                <a:gd name="T69" fmla="*/ 59 h 380"/>
                <a:gd name="T70" fmla="*/ 91 w 280"/>
                <a:gd name="T71" fmla="*/ 59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0" h="380">
                  <a:moveTo>
                    <a:pt x="91" y="59"/>
                  </a:moveTo>
                  <a:lnTo>
                    <a:pt x="91" y="151"/>
                  </a:lnTo>
                  <a:lnTo>
                    <a:pt x="66" y="134"/>
                  </a:lnTo>
                  <a:lnTo>
                    <a:pt x="40" y="151"/>
                  </a:lnTo>
                  <a:lnTo>
                    <a:pt x="40" y="59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271" y="55"/>
                  </a:lnTo>
                  <a:lnTo>
                    <a:pt x="271" y="52"/>
                  </a:lnTo>
                  <a:lnTo>
                    <a:pt x="18" y="52"/>
                  </a:lnTo>
                  <a:lnTo>
                    <a:pt x="18" y="47"/>
                  </a:lnTo>
                  <a:lnTo>
                    <a:pt x="271" y="47"/>
                  </a:lnTo>
                  <a:lnTo>
                    <a:pt x="271" y="45"/>
                  </a:lnTo>
                  <a:lnTo>
                    <a:pt x="18" y="45"/>
                  </a:lnTo>
                  <a:lnTo>
                    <a:pt x="18" y="40"/>
                  </a:lnTo>
                  <a:lnTo>
                    <a:pt x="271" y="40"/>
                  </a:lnTo>
                  <a:lnTo>
                    <a:pt x="271" y="38"/>
                  </a:lnTo>
                  <a:lnTo>
                    <a:pt x="18" y="38"/>
                  </a:lnTo>
                  <a:lnTo>
                    <a:pt x="18" y="32"/>
                  </a:lnTo>
                  <a:lnTo>
                    <a:pt x="271" y="32"/>
                  </a:lnTo>
                  <a:lnTo>
                    <a:pt x="271" y="30"/>
                  </a:lnTo>
                  <a:lnTo>
                    <a:pt x="18" y="30"/>
                  </a:lnTo>
                  <a:lnTo>
                    <a:pt x="18" y="25"/>
                  </a:lnTo>
                  <a:lnTo>
                    <a:pt x="270" y="25"/>
                  </a:lnTo>
                  <a:lnTo>
                    <a:pt x="270" y="22"/>
                  </a:lnTo>
                  <a:lnTo>
                    <a:pt x="18" y="22"/>
                  </a:lnTo>
                  <a:lnTo>
                    <a:pt x="18" y="17"/>
                  </a:lnTo>
                  <a:lnTo>
                    <a:pt x="278" y="17"/>
                  </a:lnTo>
                  <a:lnTo>
                    <a:pt x="278" y="0"/>
                  </a:lnTo>
                  <a:lnTo>
                    <a:pt x="0" y="0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380"/>
                  </a:lnTo>
                  <a:lnTo>
                    <a:pt x="280" y="380"/>
                  </a:lnTo>
                  <a:lnTo>
                    <a:pt x="280" y="59"/>
                  </a:lnTo>
                  <a:lnTo>
                    <a:pt x="91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3" name="椭圆 32"/>
            <p:cNvSpPr/>
            <p:nvPr/>
          </p:nvSpPr>
          <p:spPr>
            <a:xfrm>
              <a:off x="1184" y="2653"/>
              <a:ext cx="1239" cy="123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904875" y="514985"/>
            <a:ext cx="10702925" cy="893445"/>
            <a:chOff x="836" y="2593"/>
            <a:chExt cx="13176" cy="1407"/>
          </a:xfrm>
        </p:grpSpPr>
        <p:sp>
          <p:nvSpPr>
            <p:cNvPr id="23" name="矩形 22"/>
            <p:cNvSpPr/>
            <p:nvPr/>
          </p:nvSpPr>
          <p:spPr>
            <a:xfrm>
              <a:off x="836" y="2593"/>
              <a:ext cx="13176" cy="1407"/>
            </a:xfrm>
            <a:prstGeom prst="rect">
              <a:avLst/>
            </a:prstGeom>
            <a:solidFill>
              <a:srgbClr val="355C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24" name="文本框 20"/>
            <p:cNvSpPr txBox="1"/>
            <p:nvPr/>
          </p:nvSpPr>
          <p:spPr>
            <a:xfrm flipH="1">
              <a:off x="3075" y="2804"/>
              <a:ext cx="9129" cy="1016"/>
            </a:xfrm>
            <a:prstGeom prst="rect">
              <a:avLst/>
            </a:prstGeom>
            <a:noFill/>
            <a:ln w="9525">
              <a:noFill/>
              <a:miter/>
            </a:ln>
            <a:effectLst>
              <a:outerShdw sx="999" sy="999" algn="ctr" rotWithShape="0">
                <a:srgbClr val="000000"/>
              </a:outerShdw>
            </a:effectLst>
          </p:spPr>
          <p:txBody>
            <a:bodyPr wrap="square" anchor="t">
              <a:spAutoFit/>
            </a:bodyPr>
            <a:p>
              <a:pPr algn="l"/>
              <a:r>
                <a:rPr kumimoji="0" lang="zh-CN" altLang="en-US" sz="3600" b="1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黑体" panose="02010609060101010101" charset="-122"/>
                  <a:ea typeface="黑体" panose="02010609060101010101" charset="-122"/>
                  <a:cs typeface="+mn-cs"/>
                  <a:sym typeface="+mn-ea"/>
                </a:rPr>
                <a:t>总结与展望</a:t>
              </a:r>
              <a:endParaRPr kumimoji="0" lang="zh-CN" altLang="en-US" sz="36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  <a:cs typeface="+mn-cs"/>
                <a:sym typeface="+mn-ea"/>
              </a:endParaRPr>
            </a:p>
          </p:txBody>
        </p:sp>
        <p:sp>
          <p:nvSpPr>
            <p:cNvPr id="26" name="book-from-top-view_43022"/>
            <p:cNvSpPr>
              <a:spLocks noChangeAspect="1"/>
            </p:cNvSpPr>
            <p:nvPr/>
          </p:nvSpPr>
          <p:spPr bwMode="auto">
            <a:xfrm>
              <a:off x="1520" y="2862"/>
              <a:ext cx="594" cy="805"/>
            </a:xfrm>
            <a:custGeom>
              <a:avLst/>
              <a:gdLst>
                <a:gd name="T0" fmla="*/ 91 w 280"/>
                <a:gd name="T1" fmla="*/ 59 h 380"/>
                <a:gd name="T2" fmla="*/ 91 w 280"/>
                <a:gd name="T3" fmla="*/ 151 h 380"/>
                <a:gd name="T4" fmla="*/ 66 w 280"/>
                <a:gd name="T5" fmla="*/ 134 h 380"/>
                <a:gd name="T6" fmla="*/ 40 w 280"/>
                <a:gd name="T7" fmla="*/ 151 h 380"/>
                <a:gd name="T8" fmla="*/ 40 w 280"/>
                <a:gd name="T9" fmla="*/ 59 h 380"/>
                <a:gd name="T10" fmla="*/ 18 w 280"/>
                <a:gd name="T11" fmla="*/ 59 h 380"/>
                <a:gd name="T12" fmla="*/ 18 w 280"/>
                <a:gd name="T13" fmla="*/ 55 h 380"/>
                <a:gd name="T14" fmla="*/ 271 w 280"/>
                <a:gd name="T15" fmla="*/ 55 h 380"/>
                <a:gd name="T16" fmla="*/ 271 w 280"/>
                <a:gd name="T17" fmla="*/ 52 h 380"/>
                <a:gd name="T18" fmla="*/ 18 w 280"/>
                <a:gd name="T19" fmla="*/ 52 h 380"/>
                <a:gd name="T20" fmla="*/ 18 w 280"/>
                <a:gd name="T21" fmla="*/ 47 h 380"/>
                <a:gd name="T22" fmla="*/ 271 w 280"/>
                <a:gd name="T23" fmla="*/ 47 h 380"/>
                <a:gd name="T24" fmla="*/ 271 w 280"/>
                <a:gd name="T25" fmla="*/ 45 h 380"/>
                <a:gd name="T26" fmla="*/ 18 w 280"/>
                <a:gd name="T27" fmla="*/ 45 h 380"/>
                <a:gd name="T28" fmla="*/ 18 w 280"/>
                <a:gd name="T29" fmla="*/ 40 h 380"/>
                <a:gd name="T30" fmla="*/ 271 w 280"/>
                <a:gd name="T31" fmla="*/ 40 h 380"/>
                <a:gd name="T32" fmla="*/ 271 w 280"/>
                <a:gd name="T33" fmla="*/ 38 h 380"/>
                <a:gd name="T34" fmla="*/ 18 w 280"/>
                <a:gd name="T35" fmla="*/ 38 h 380"/>
                <a:gd name="T36" fmla="*/ 18 w 280"/>
                <a:gd name="T37" fmla="*/ 32 h 380"/>
                <a:gd name="T38" fmla="*/ 271 w 280"/>
                <a:gd name="T39" fmla="*/ 32 h 380"/>
                <a:gd name="T40" fmla="*/ 271 w 280"/>
                <a:gd name="T41" fmla="*/ 30 h 380"/>
                <a:gd name="T42" fmla="*/ 18 w 280"/>
                <a:gd name="T43" fmla="*/ 30 h 380"/>
                <a:gd name="T44" fmla="*/ 18 w 280"/>
                <a:gd name="T45" fmla="*/ 25 h 380"/>
                <a:gd name="T46" fmla="*/ 270 w 280"/>
                <a:gd name="T47" fmla="*/ 25 h 380"/>
                <a:gd name="T48" fmla="*/ 270 w 280"/>
                <a:gd name="T49" fmla="*/ 22 h 380"/>
                <a:gd name="T50" fmla="*/ 18 w 280"/>
                <a:gd name="T51" fmla="*/ 22 h 380"/>
                <a:gd name="T52" fmla="*/ 18 w 280"/>
                <a:gd name="T53" fmla="*/ 17 h 380"/>
                <a:gd name="T54" fmla="*/ 278 w 280"/>
                <a:gd name="T55" fmla="*/ 17 h 380"/>
                <a:gd name="T56" fmla="*/ 278 w 280"/>
                <a:gd name="T57" fmla="*/ 0 h 380"/>
                <a:gd name="T58" fmla="*/ 0 w 280"/>
                <a:gd name="T59" fmla="*/ 0 h 380"/>
                <a:gd name="T60" fmla="*/ 0 w 280"/>
                <a:gd name="T61" fmla="*/ 59 h 380"/>
                <a:gd name="T62" fmla="*/ 0 w 280"/>
                <a:gd name="T63" fmla="*/ 59 h 380"/>
                <a:gd name="T64" fmla="*/ 0 w 280"/>
                <a:gd name="T65" fmla="*/ 380 h 380"/>
                <a:gd name="T66" fmla="*/ 280 w 280"/>
                <a:gd name="T67" fmla="*/ 380 h 380"/>
                <a:gd name="T68" fmla="*/ 280 w 280"/>
                <a:gd name="T69" fmla="*/ 59 h 380"/>
                <a:gd name="T70" fmla="*/ 91 w 280"/>
                <a:gd name="T71" fmla="*/ 59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0" h="380">
                  <a:moveTo>
                    <a:pt x="91" y="59"/>
                  </a:moveTo>
                  <a:lnTo>
                    <a:pt x="91" y="151"/>
                  </a:lnTo>
                  <a:lnTo>
                    <a:pt x="66" y="134"/>
                  </a:lnTo>
                  <a:lnTo>
                    <a:pt x="40" y="151"/>
                  </a:lnTo>
                  <a:lnTo>
                    <a:pt x="40" y="59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271" y="55"/>
                  </a:lnTo>
                  <a:lnTo>
                    <a:pt x="271" y="52"/>
                  </a:lnTo>
                  <a:lnTo>
                    <a:pt x="18" y="52"/>
                  </a:lnTo>
                  <a:lnTo>
                    <a:pt x="18" y="47"/>
                  </a:lnTo>
                  <a:lnTo>
                    <a:pt x="271" y="47"/>
                  </a:lnTo>
                  <a:lnTo>
                    <a:pt x="271" y="45"/>
                  </a:lnTo>
                  <a:lnTo>
                    <a:pt x="18" y="45"/>
                  </a:lnTo>
                  <a:lnTo>
                    <a:pt x="18" y="40"/>
                  </a:lnTo>
                  <a:lnTo>
                    <a:pt x="271" y="40"/>
                  </a:lnTo>
                  <a:lnTo>
                    <a:pt x="271" y="38"/>
                  </a:lnTo>
                  <a:lnTo>
                    <a:pt x="18" y="38"/>
                  </a:lnTo>
                  <a:lnTo>
                    <a:pt x="18" y="32"/>
                  </a:lnTo>
                  <a:lnTo>
                    <a:pt x="271" y="32"/>
                  </a:lnTo>
                  <a:lnTo>
                    <a:pt x="271" y="30"/>
                  </a:lnTo>
                  <a:lnTo>
                    <a:pt x="18" y="30"/>
                  </a:lnTo>
                  <a:lnTo>
                    <a:pt x="18" y="25"/>
                  </a:lnTo>
                  <a:lnTo>
                    <a:pt x="270" y="25"/>
                  </a:lnTo>
                  <a:lnTo>
                    <a:pt x="270" y="22"/>
                  </a:lnTo>
                  <a:lnTo>
                    <a:pt x="18" y="22"/>
                  </a:lnTo>
                  <a:lnTo>
                    <a:pt x="18" y="17"/>
                  </a:lnTo>
                  <a:lnTo>
                    <a:pt x="278" y="17"/>
                  </a:lnTo>
                  <a:lnTo>
                    <a:pt x="278" y="0"/>
                  </a:lnTo>
                  <a:lnTo>
                    <a:pt x="0" y="0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0" y="380"/>
                  </a:lnTo>
                  <a:lnTo>
                    <a:pt x="280" y="380"/>
                  </a:lnTo>
                  <a:lnTo>
                    <a:pt x="280" y="59"/>
                  </a:lnTo>
                  <a:lnTo>
                    <a:pt x="91" y="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0" name="椭圆 29"/>
            <p:cNvSpPr/>
            <p:nvPr/>
          </p:nvSpPr>
          <p:spPr>
            <a:xfrm>
              <a:off x="1184" y="2653"/>
              <a:ext cx="1239" cy="123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856105" y="2263775"/>
            <a:ext cx="252222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ln/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总结</a:t>
            </a:r>
            <a:endParaRPr lang="zh-CN" altLang="en-US" sz="3200">
              <a:ln/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3200">
              <a:ln/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3200">
                <a:ln/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不足</a:t>
            </a:r>
            <a:endParaRPr lang="zh-CN" altLang="en-US" sz="3200">
              <a:ln/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3200">
              <a:ln/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3200">
                <a:ln/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展望</a:t>
            </a:r>
            <a:endParaRPr lang="zh-CN" altLang="en-US" sz="3200">
              <a:ln/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grpSp>
        <p:nvGrpSpPr>
          <p:cNvPr id="2" name="cb002563-37c5-4fe3-bd0b-8d9103a5117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193925" y="1828800"/>
            <a:ext cx="9660255" cy="4732655"/>
            <a:chOff x="0" y="1123950"/>
            <a:chExt cx="12192000" cy="5734051"/>
          </a:xfrm>
        </p:grpSpPr>
        <p:sp>
          <p:nvSpPr>
            <p:cNvPr id="6" name="iṧļíḑe"/>
            <p:cNvSpPr/>
            <p:nvPr/>
          </p:nvSpPr>
          <p:spPr>
            <a:xfrm flipH="1">
              <a:off x="0" y="4088722"/>
              <a:ext cx="12192000" cy="2769279"/>
            </a:xfrm>
            <a:custGeom>
              <a:avLst/>
              <a:gdLst>
                <a:gd name="connsiteX0" fmla="*/ 0 w 6216319"/>
                <a:gd name="connsiteY0" fmla="*/ 0 h 1302204"/>
                <a:gd name="connsiteX1" fmla="*/ 6216319 w 6216319"/>
                <a:gd name="connsiteY1" fmla="*/ 0 h 1302204"/>
                <a:gd name="connsiteX2" fmla="*/ 6216319 w 6216319"/>
                <a:gd name="connsiteY2" fmla="*/ 1302204 h 1302204"/>
                <a:gd name="connsiteX3" fmla="*/ 0 w 6216319"/>
                <a:gd name="connsiteY3" fmla="*/ 1302204 h 1302204"/>
                <a:gd name="connsiteX4" fmla="*/ 0 w 6216319"/>
                <a:gd name="connsiteY4" fmla="*/ 0 h 1302204"/>
                <a:gd name="connsiteX0-1" fmla="*/ 0 w 6216319"/>
                <a:gd name="connsiteY0-2" fmla="*/ 9364 h 1311568"/>
                <a:gd name="connsiteX1-3" fmla="*/ 339865 w 6216319"/>
                <a:gd name="connsiteY1-4" fmla="*/ 0 h 1311568"/>
                <a:gd name="connsiteX2-5" fmla="*/ 6216319 w 6216319"/>
                <a:gd name="connsiteY2-6" fmla="*/ 9364 h 1311568"/>
                <a:gd name="connsiteX3-7" fmla="*/ 6216319 w 6216319"/>
                <a:gd name="connsiteY3-8" fmla="*/ 1311568 h 1311568"/>
                <a:gd name="connsiteX4-9" fmla="*/ 0 w 6216319"/>
                <a:gd name="connsiteY4-10" fmla="*/ 1311568 h 1311568"/>
                <a:gd name="connsiteX5" fmla="*/ 0 w 6216319"/>
                <a:gd name="connsiteY5" fmla="*/ 9364 h 1311568"/>
                <a:gd name="connsiteX0-11" fmla="*/ 0 w 6216319"/>
                <a:gd name="connsiteY0-12" fmla="*/ 0 h 1302204"/>
                <a:gd name="connsiteX1-13" fmla="*/ 339865 w 6216319"/>
                <a:gd name="connsiteY1-14" fmla="*/ 184845 h 1302204"/>
                <a:gd name="connsiteX2-15" fmla="*/ 6216319 w 6216319"/>
                <a:gd name="connsiteY2-16" fmla="*/ 0 h 1302204"/>
                <a:gd name="connsiteX3-17" fmla="*/ 6216319 w 6216319"/>
                <a:gd name="connsiteY3-18" fmla="*/ 1302204 h 1302204"/>
                <a:gd name="connsiteX4-19" fmla="*/ 0 w 6216319"/>
                <a:gd name="connsiteY4-20" fmla="*/ 1302204 h 1302204"/>
                <a:gd name="connsiteX5-21" fmla="*/ 0 w 6216319"/>
                <a:gd name="connsiteY5-22" fmla="*/ 0 h 1302204"/>
                <a:gd name="connsiteX0-23" fmla="*/ 0 w 6216319"/>
                <a:gd name="connsiteY0-24" fmla="*/ 0 h 1302204"/>
                <a:gd name="connsiteX1-25" fmla="*/ 339865 w 6216319"/>
                <a:gd name="connsiteY1-26" fmla="*/ 184845 h 1302204"/>
                <a:gd name="connsiteX2-27" fmla="*/ 6216319 w 6216319"/>
                <a:gd name="connsiteY2-28" fmla="*/ 0 h 1302204"/>
                <a:gd name="connsiteX3-29" fmla="*/ 6216319 w 6216319"/>
                <a:gd name="connsiteY3-30" fmla="*/ 1302204 h 1302204"/>
                <a:gd name="connsiteX4-31" fmla="*/ 0 w 6216319"/>
                <a:gd name="connsiteY4-32" fmla="*/ 1302204 h 1302204"/>
                <a:gd name="connsiteX5-33" fmla="*/ 0 w 6216319"/>
                <a:gd name="connsiteY5-34" fmla="*/ 0 h 1302204"/>
                <a:gd name="connsiteX0-35" fmla="*/ 0 w 6216319"/>
                <a:gd name="connsiteY0-36" fmla="*/ 47249 h 1349453"/>
                <a:gd name="connsiteX1-37" fmla="*/ 339865 w 6216319"/>
                <a:gd name="connsiteY1-38" fmla="*/ 232094 h 1349453"/>
                <a:gd name="connsiteX2-39" fmla="*/ 2273862 w 6216319"/>
                <a:gd name="connsiteY2-40" fmla="*/ 280646 h 1349453"/>
                <a:gd name="connsiteX3-41" fmla="*/ 6216319 w 6216319"/>
                <a:gd name="connsiteY3-42" fmla="*/ 47249 h 1349453"/>
                <a:gd name="connsiteX4-43" fmla="*/ 6216319 w 6216319"/>
                <a:gd name="connsiteY4-44" fmla="*/ 1349453 h 1349453"/>
                <a:gd name="connsiteX5-45" fmla="*/ 0 w 6216319"/>
                <a:gd name="connsiteY5-46" fmla="*/ 1349453 h 1349453"/>
                <a:gd name="connsiteX6" fmla="*/ 0 w 6216319"/>
                <a:gd name="connsiteY6" fmla="*/ 47249 h 1349453"/>
                <a:gd name="connsiteX0-47" fmla="*/ 0 w 6216319"/>
                <a:gd name="connsiteY0-48" fmla="*/ 30623 h 1332827"/>
                <a:gd name="connsiteX1-49" fmla="*/ 339865 w 6216319"/>
                <a:gd name="connsiteY1-50" fmla="*/ 215468 h 1332827"/>
                <a:gd name="connsiteX2-51" fmla="*/ 2265770 w 6216319"/>
                <a:gd name="connsiteY2-52" fmla="*/ 539150 h 1332827"/>
                <a:gd name="connsiteX3-53" fmla="*/ 6216319 w 6216319"/>
                <a:gd name="connsiteY3-54" fmla="*/ 30623 h 1332827"/>
                <a:gd name="connsiteX4-55" fmla="*/ 6216319 w 6216319"/>
                <a:gd name="connsiteY4-56" fmla="*/ 1332827 h 1332827"/>
                <a:gd name="connsiteX5-57" fmla="*/ 0 w 6216319"/>
                <a:gd name="connsiteY5-58" fmla="*/ 1332827 h 1332827"/>
                <a:gd name="connsiteX6-59" fmla="*/ 0 w 6216319"/>
                <a:gd name="connsiteY6-60" fmla="*/ 30623 h 1332827"/>
                <a:gd name="connsiteX0-61" fmla="*/ 0 w 6216319"/>
                <a:gd name="connsiteY0-62" fmla="*/ 31024 h 1333228"/>
                <a:gd name="connsiteX1-63" fmla="*/ 339865 w 6216319"/>
                <a:gd name="connsiteY1-64" fmla="*/ 215869 h 1333228"/>
                <a:gd name="connsiteX2-65" fmla="*/ 2265770 w 6216319"/>
                <a:gd name="connsiteY2-66" fmla="*/ 539551 h 1333228"/>
                <a:gd name="connsiteX3-67" fmla="*/ 3269182 w 6216319"/>
                <a:gd name="connsiteY3-68" fmla="*/ 418171 h 1333228"/>
                <a:gd name="connsiteX4-69" fmla="*/ 6216319 w 6216319"/>
                <a:gd name="connsiteY4-70" fmla="*/ 31024 h 1333228"/>
                <a:gd name="connsiteX5-71" fmla="*/ 6216319 w 6216319"/>
                <a:gd name="connsiteY5-72" fmla="*/ 1333228 h 1333228"/>
                <a:gd name="connsiteX6-73" fmla="*/ 0 w 6216319"/>
                <a:gd name="connsiteY6-74" fmla="*/ 1333228 h 1333228"/>
                <a:gd name="connsiteX7" fmla="*/ 0 w 6216319"/>
                <a:gd name="connsiteY7" fmla="*/ 31024 h 1333228"/>
                <a:gd name="connsiteX0-75" fmla="*/ 0 w 6216319"/>
                <a:gd name="connsiteY0-76" fmla="*/ 26175 h 1328379"/>
                <a:gd name="connsiteX1-77" fmla="*/ 339865 w 6216319"/>
                <a:gd name="connsiteY1-78" fmla="*/ 211020 h 1328379"/>
                <a:gd name="connsiteX2-79" fmla="*/ 2265770 w 6216319"/>
                <a:gd name="connsiteY2-80" fmla="*/ 534702 h 1328379"/>
                <a:gd name="connsiteX3-81" fmla="*/ 3244906 w 6216319"/>
                <a:gd name="connsiteY3-82" fmla="*/ 518518 h 1328379"/>
                <a:gd name="connsiteX4-83" fmla="*/ 6216319 w 6216319"/>
                <a:gd name="connsiteY4-84" fmla="*/ 26175 h 1328379"/>
                <a:gd name="connsiteX5-85" fmla="*/ 6216319 w 6216319"/>
                <a:gd name="connsiteY5-86" fmla="*/ 1328379 h 1328379"/>
                <a:gd name="connsiteX6-87" fmla="*/ 0 w 6216319"/>
                <a:gd name="connsiteY6-88" fmla="*/ 1328379 h 1328379"/>
                <a:gd name="connsiteX7-89" fmla="*/ 0 w 6216319"/>
                <a:gd name="connsiteY7-90" fmla="*/ 26175 h 1328379"/>
                <a:gd name="connsiteX0-91" fmla="*/ 0 w 6216319"/>
                <a:gd name="connsiteY0-92" fmla="*/ 63128 h 1365332"/>
                <a:gd name="connsiteX1-93" fmla="*/ 339865 w 6216319"/>
                <a:gd name="connsiteY1-94" fmla="*/ 247973 h 1365332"/>
                <a:gd name="connsiteX2-95" fmla="*/ 2265770 w 6216319"/>
                <a:gd name="connsiteY2-96" fmla="*/ 571655 h 1365332"/>
                <a:gd name="connsiteX3-97" fmla="*/ 3244906 w 6216319"/>
                <a:gd name="connsiteY3-98" fmla="*/ 555471 h 1365332"/>
                <a:gd name="connsiteX4-99" fmla="*/ 4725749 w 6216319"/>
                <a:gd name="connsiteY4-100" fmla="*/ 239882 h 1365332"/>
                <a:gd name="connsiteX5-101" fmla="*/ 6216319 w 6216319"/>
                <a:gd name="connsiteY5-102" fmla="*/ 63128 h 1365332"/>
                <a:gd name="connsiteX6-103" fmla="*/ 6216319 w 6216319"/>
                <a:gd name="connsiteY6-104" fmla="*/ 1365332 h 1365332"/>
                <a:gd name="connsiteX7-105" fmla="*/ 0 w 6216319"/>
                <a:gd name="connsiteY7-106" fmla="*/ 1365332 h 1365332"/>
                <a:gd name="connsiteX8" fmla="*/ 0 w 6216319"/>
                <a:gd name="connsiteY8" fmla="*/ 63128 h 1365332"/>
                <a:gd name="connsiteX0-107" fmla="*/ 0 w 6216319"/>
                <a:gd name="connsiteY0-108" fmla="*/ 20810 h 1323014"/>
                <a:gd name="connsiteX1-109" fmla="*/ 339865 w 6216319"/>
                <a:gd name="connsiteY1-110" fmla="*/ 205655 h 1323014"/>
                <a:gd name="connsiteX2-111" fmla="*/ 2265770 w 6216319"/>
                <a:gd name="connsiteY2-112" fmla="*/ 529337 h 1323014"/>
                <a:gd name="connsiteX3-113" fmla="*/ 3244906 w 6216319"/>
                <a:gd name="connsiteY3-114" fmla="*/ 513153 h 1323014"/>
                <a:gd name="connsiteX4-115" fmla="*/ 4628644 w 6216319"/>
                <a:gd name="connsiteY4-116" fmla="*/ 1055320 h 1323014"/>
                <a:gd name="connsiteX5-117" fmla="*/ 6216319 w 6216319"/>
                <a:gd name="connsiteY5-118" fmla="*/ 20810 h 1323014"/>
                <a:gd name="connsiteX6-119" fmla="*/ 6216319 w 6216319"/>
                <a:gd name="connsiteY6-120" fmla="*/ 1323014 h 1323014"/>
                <a:gd name="connsiteX7-121" fmla="*/ 0 w 6216319"/>
                <a:gd name="connsiteY7-122" fmla="*/ 1323014 h 1323014"/>
                <a:gd name="connsiteX8-123" fmla="*/ 0 w 6216319"/>
                <a:gd name="connsiteY8-124" fmla="*/ 20810 h 1323014"/>
                <a:gd name="connsiteX0-125" fmla="*/ 0 w 6216319"/>
                <a:gd name="connsiteY0-126" fmla="*/ 32243 h 1334447"/>
                <a:gd name="connsiteX1-127" fmla="*/ 339865 w 6216319"/>
                <a:gd name="connsiteY1-128" fmla="*/ 217088 h 1334447"/>
                <a:gd name="connsiteX2-129" fmla="*/ 2265770 w 6216319"/>
                <a:gd name="connsiteY2-130" fmla="*/ 540770 h 1334447"/>
                <a:gd name="connsiteX3-131" fmla="*/ 3244906 w 6216319"/>
                <a:gd name="connsiteY3-132" fmla="*/ 524586 h 1334447"/>
                <a:gd name="connsiteX4-133" fmla="*/ 4628644 w 6216319"/>
                <a:gd name="connsiteY4-134" fmla="*/ 1066753 h 1334447"/>
                <a:gd name="connsiteX5-135" fmla="*/ 5526860 w 6216319"/>
                <a:gd name="connsiteY5-136" fmla="*/ 451758 h 1334447"/>
                <a:gd name="connsiteX6-137" fmla="*/ 6216319 w 6216319"/>
                <a:gd name="connsiteY6-138" fmla="*/ 32243 h 1334447"/>
                <a:gd name="connsiteX7-139" fmla="*/ 6216319 w 6216319"/>
                <a:gd name="connsiteY7-140" fmla="*/ 1334447 h 1334447"/>
                <a:gd name="connsiteX8-141" fmla="*/ 0 w 6216319"/>
                <a:gd name="connsiteY8-142" fmla="*/ 1334447 h 1334447"/>
                <a:gd name="connsiteX9" fmla="*/ 0 w 6216319"/>
                <a:gd name="connsiteY9" fmla="*/ 32243 h 1334447"/>
                <a:gd name="connsiteX0-143" fmla="*/ 0 w 6216319"/>
                <a:gd name="connsiteY0-144" fmla="*/ 12831 h 1315035"/>
                <a:gd name="connsiteX1-145" fmla="*/ 339865 w 6216319"/>
                <a:gd name="connsiteY1-146" fmla="*/ 197676 h 1315035"/>
                <a:gd name="connsiteX2-147" fmla="*/ 2265770 w 6216319"/>
                <a:gd name="connsiteY2-148" fmla="*/ 521358 h 1315035"/>
                <a:gd name="connsiteX3-149" fmla="*/ 3244906 w 6216319"/>
                <a:gd name="connsiteY3-150" fmla="*/ 505174 h 1315035"/>
                <a:gd name="connsiteX4-151" fmla="*/ 4628644 w 6216319"/>
                <a:gd name="connsiteY4-152" fmla="*/ 1047341 h 1315035"/>
                <a:gd name="connsiteX5-153" fmla="*/ 5356927 w 6216319"/>
                <a:gd name="connsiteY5-154" fmla="*/ 1201089 h 1315035"/>
                <a:gd name="connsiteX6-155" fmla="*/ 6216319 w 6216319"/>
                <a:gd name="connsiteY6-156" fmla="*/ 12831 h 1315035"/>
                <a:gd name="connsiteX7-157" fmla="*/ 6216319 w 6216319"/>
                <a:gd name="connsiteY7-158" fmla="*/ 1315035 h 1315035"/>
                <a:gd name="connsiteX8-159" fmla="*/ 0 w 6216319"/>
                <a:gd name="connsiteY8-160" fmla="*/ 1315035 h 1315035"/>
                <a:gd name="connsiteX9-161" fmla="*/ 0 w 6216319"/>
                <a:gd name="connsiteY9-162" fmla="*/ 12831 h 1315035"/>
                <a:gd name="connsiteX0-163" fmla="*/ 0 w 6498499"/>
                <a:gd name="connsiteY0-164" fmla="*/ 0 h 1302204"/>
                <a:gd name="connsiteX1-165" fmla="*/ 339865 w 6498499"/>
                <a:gd name="connsiteY1-166" fmla="*/ 184845 h 1302204"/>
                <a:gd name="connsiteX2-167" fmla="*/ 2265770 w 6498499"/>
                <a:gd name="connsiteY2-168" fmla="*/ 508527 h 1302204"/>
                <a:gd name="connsiteX3-169" fmla="*/ 3244906 w 6498499"/>
                <a:gd name="connsiteY3-170" fmla="*/ 492343 h 1302204"/>
                <a:gd name="connsiteX4-171" fmla="*/ 4628644 w 6498499"/>
                <a:gd name="connsiteY4-172" fmla="*/ 1034510 h 1302204"/>
                <a:gd name="connsiteX5-173" fmla="*/ 5356927 w 6498499"/>
                <a:gd name="connsiteY5-174" fmla="*/ 1188258 h 1302204"/>
                <a:gd name="connsiteX6-175" fmla="*/ 6216319 w 6498499"/>
                <a:gd name="connsiteY6-176" fmla="*/ 1302204 h 1302204"/>
                <a:gd name="connsiteX7-177" fmla="*/ 0 w 6498499"/>
                <a:gd name="connsiteY7-178" fmla="*/ 1302204 h 1302204"/>
                <a:gd name="connsiteX8-179" fmla="*/ 0 w 6498499"/>
                <a:gd name="connsiteY8-180" fmla="*/ 0 h 1302204"/>
                <a:gd name="connsiteX0-181" fmla="*/ 0 w 6216319"/>
                <a:gd name="connsiteY0-182" fmla="*/ 0 h 1302204"/>
                <a:gd name="connsiteX1-183" fmla="*/ 339865 w 6216319"/>
                <a:gd name="connsiteY1-184" fmla="*/ 184845 h 1302204"/>
                <a:gd name="connsiteX2-185" fmla="*/ 2265770 w 6216319"/>
                <a:gd name="connsiteY2-186" fmla="*/ 508527 h 1302204"/>
                <a:gd name="connsiteX3-187" fmla="*/ 3244906 w 6216319"/>
                <a:gd name="connsiteY3-188" fmla="*/ 492343 h 1302204"/>
                <a:gd name="connsiteX4-189" fmla="*/ 4628644 w 6216319"/>
                <a:gd name="connsiteY4-190" fmla="*/ 1034510 h 1302204"/>
                <a:gd name="connsiteX5-191" fmla="*/ 5356927 w 6216319"/>
                <a:gd name="connsiteY5-192" fmla="*/ 1188258 h 1302204"/>
                <a:gd name="connsiteX6-193" fmla="*/ 6216319 w 6216319"/>
                <a:gd name="connsiteY6-194" fmla="*/ 1302204 h 1302204"/>
                <a:gd name="connsiteX7-195" fmla="*/ 0 w 6216319"/>
                <a:gd name="connsiteY7-196" fmla="*/ 1302204 h 1302204"/>
                <a:gd name="connsiteX8-197" fmla="*/ 0 w 6216319"/>
                <a:gd name="connsiteY8-198" fmla="*/ 0 h 1302204"/>
                <a:gd name="connsiteX0-199" fmla="*/ 0 w 6216319"/>
                <a:gd name="connsiteY0-200" fmla="*/ 0 h 1302204"/>
                <a:gd name="connsiteX1-201" fmla="*/ 339865 w 6216319"/>
                <a:gd name="connsiteY1-202" fmla="*/ 184845 h 1302204"/>
                <a:gd name="connsiteX2-203" fmla="*/ 2265770 w 6216319"/>
                <a:gd name="connsiteY2-204" fmla="*/ 508527 h 1302204"/>
                <a:gd name="connsiteX3-205" fmla="*/ 3244906 w 6216319"/>
                <a:gd name="connsiteY3-206" fmla="*/ 492343 h 1302204"/>
                <a:gd name="connsiteX4-207" fmla="*/ 4628644 w 6216319"/>
                <a:gd name="connsiteY4-208" fmla="*/ 1034510 h 1302204"/>
                <a:gd name="connsiteX5-209" fmla="*/ 5356927 w 6216319"/>
                <a:gd name="connsiteY5-210" fmla="*/ 1188258 h 1302204"/>
                <a:gd name="connsiteX6-211" fmla="*/ 6216319 w 6216319"/>
                <a:gd name="connsiteY6-212" fmla="*/ 1302204 h 1302204"/>
                <a:gd name="connsiteX7-213" fmla="*/ 0 w 6216319"/>
                <a:gd name="connsiteY7-214" fmla="*/ 1302204 h 1302204"/>
                <a:gd name="connsiteX8-215" fmla="*/ 0 w 6216319"/>
                <a:gd name="connsiteY8-216" fmla="*/ 0 h 1302204"/>
                <a:gd name="connsiteX0-217" fmla="*/ 0 w 6216319"/>
                <a:gd name="connsiteY0-218" fmla="*/ 0 h 1302204"/>
                <a:gd name="connsiteX1-219" fmla="*/ 339865 w 6216319"/>
                <a:gd name="connsiteY1-220" fmla="*/ 184845 h 1302204"/>
                <a:gd name="connsiteX2-221" fmla="*/ 2265770 w 6216319"/>
                <a:gd name="connsiteY2-222" fmla="*/ 508527 h 1302204"/>
                <a:gd name="connsiteX3-223" fmla="*/ 3244906 w 6216319"/>
                <a:gd name="connsiteY3-224" fmla="*/ 492343 h 1302204"/>
                <a:gd name="connsiteX4-225" fmla="*/ 4628644 w 6216319"/>
                <a:gd name="connsiteY4-226" fmla="*/ 1034510 h 1302204"/>
                <a:gd name="connsiteX5-227" fmla="*/ 5356927 w 6216319"/>
                <a:gd name="connsiteY5-228" fmla="*/ 1188258 h 1302204"/>
                <a:gd name="connsiteX6-229" fmla="*/ 6216319 w 6216319"/>
                <a:gd name="connsiteY6-230" fmla="*/ 1302204 h 1302204"/>
                <a:gd name="connsiteX7-231" fmla="*/ 0 w 6216319"/>
                <a:gd name="connsiteY7-232" fmla="*/ 1302204 h 1302204"/>
                <a:gd name="connsiteX8-233" fmla="*/ 0 w 6216319"/>
                <a:gd name="connsiteY8-234" fmla="*/ 0 h 1302204"/>
                <a:gd name="connsiteX0-235" fmla="*/ 0 w 6216319"/>
                <a:gd name="connsiteY0-236" fmla="*/ 0 h 1302204"/>
                <a:gd name="connsiteX1-237" fmla="*/ 339865 w 6216319"/>
                <a:gd name="connsiteY1-238" fmla="*/ 184845 h 1302204"/>
                <a:gd name="connsiteX2-239" fmla="*/ 2265770 w 6216319"/>
                <a:gd name="connsiteY2-240" fmla="*/ 508527 h 1302204"/>
                <a:gd name="connsiteX3-241" fmla="*/ 3244906 w 6216319"/>
                <a:gd name="connsiteY3-242" fmla="*/ 492343 h 1302204"/>
                <a:gd name="connsiteX4-243" fmla="*/ 4628644 w 6216319"/>
                <a:gd name="connsiteY4-244" fmla="*/ 1034510 h 1302204"/>
                <a:gd name="connsiteX5-245" fmla="*/ 5356927 w 6216319"/>
                <a:gd name="connsiteY5-246" fmla="*/ 1188258 h 1302204"/>
                <a:gd name="connsiteX6-247" fmla="*/ 6216319 w 6216319"/>
                <a:gd name="connsiteY6-248" fmla="*/ 1302204 h 1302204"/>
                <a:gd name="connsiteX7-249" fmla="*/ 0 w 6216319"/>
                <a:gd name="connsiteY7-250" fmla="*/ 1302204 h 1302204"/>
                <a:gd name="connsiteX8-251" fmla="*/ 0 w 6216319"/>
                <a:gd name="connsiteY8-252" fmla="*/ 0 h 1302204"/>
                <a:gd name="connsiteX0-253" fmla="*/ 0 w 6216319"/>
                <a:gd name="connsiteY0-254" fmla="*/ 0 h 1302204"/>
                <a:gd name="connsiteX1-255" fmla="*/ 339865 w 6216319"/>
                <a:gd name="connsiteY1-256" fmla="*/ 184845 h 1302204"/>
                <a:gd name="connsiteX2-257" fmla="*/ 2265770 w 6216319"/>
                <a:gd name="connsiteY2-258" fmla="*/ 508527 h 1302204"/>
                <a:gd name="connsiteX3-259" fmla="*/ 3244906 w 6216319"/>
                <a:gd name="connsiteY3-260" fmla="*/ 492343 h 1302204"/>
                <a:gd name="connsiteX4-261" fmla="*/ 4628644 w 6216319"/>
                <a:gd name="connsiteY4-262" fmla="*/ 1034510 h 1302204"/>
                <a:gd name="connsiteX5-263" fmla="*/ 5356927 w 6216319"/>
                <a:gd name="connsiteY5-264" fmla="*/ 1188258 h 1302204"/>
                <a:gd name="connsiteX6-265" fmla="*/ 6216319 w 6216319"/>
                <a:gd name="connsiteY6-266" fmla="*/ 1302204 h 1302204"/>
                <a:gd name="connsiteX7-267" fmla="*/ 0 w 6216319"/>
                <a:gd name="connsiteY7-268" fmla="*/ 1302204 h 1302204"/>
                <a:gd name="connsiteX8-269" fmla="*/ 0 w 6216319"/>
                <a:gd name="connsiteY8-270" fmla="*/ 0 h 1302204"/>
                <a:gd name="connsiteX0-271" fmla="*/ 0 w 6216319"/>
                <a:gd name="connsiteY0-272" fmla="*/ 0 h 1302204"/>
                <a:gd name="connsiteX1-273" fmla="*/ 339865 w 6216319"/>
                <a:gd name="connsiteY1-274" fmla="*/ 184845 h 1302204"/>
                <a:gd name="connsiteX2-275" fmla="*/ 2265770 w 6216319"/>
                <a:gd name="connsiteY2-276" fmla="*/ 508527 h 1302204"/>
                <a:gd name="connsiteX3-277" fmla="*/ 3244906 w 6216319"/>
                <a:gd name="connsiteY3-278" fmla="*/ 492343 h 1302204"/>
                <a:gd name="connsiteX4-279" fmla="*/ 4628644 w 6216319"/>
                <a:gd name="connsiteY4-280" fmla="*/ 1034510 h 1302204"/>
                <a:gd name="connsiteX5-281" fmla="*/ 5356927 w 6216319"/>
                <a:gd name="connsiteY5-282" fmla="*/ 1188258 h 1302204"/>
                <a:gd name="connsiteX6-283" fmla="*/ 6216319 w 6216319"/>
                <a:gd name="connsiteY6-284" fmla="*/ 1302204 h 1302204"/>
                <a:gd name="connsiteX7-285" fmla="*/ 0 w 6216319"/>
                <a:gd name="connsiteY7-286" fmla="*/ 1302204 h 1302204"/>
                <a:gd name="connsiteX8-287" fmla="*/ 0 w 6216319"/>
                <a:gd name="connsiteY8-288" fmla="*/ 0 h 1302204"/>
                <a:gd name="connsiteX0-289" fmla="*/ 0 w 6216319"/>
                <a:gd name="connsiteY0-290" fmla="*/ 0 h 1302204"/>
                <a:gd name="connsiteX1-291" fmla="*/ 339865 w 6216319"/>
                <a:gd name="connsiteY1-292" fmla="*/ 184845 h 1302204"/>
                <a:gd name="connsiteX2-293" fmla="*/ 2265770 w 6216319"/>
                <a:gd name="connsiteY2-294" fmla="*/ 508527 h 1302204"/>
                <a:gd name="connsiteX3-295" fmla="*/ 3244906 w 6216319"/>
                <a:gd name="connsiteY3-296" fmla="*/ 492343 h 1302204"/>
                <a:gd name="connsiteX4-297" fmla="*/ 4628644 w 6216319"/>
                <a:gd name="connsiteY4-298" fmla="*/ 1034510 h 1302204"/>
                <a:gd name="connsiteX5-299" fmla="*/ 5356927 w 6216319"/>
                <a:gd name="connsiteY5-300" fmla="*/ 1188258 h 1302204"/>
                <a:gd name="connsiteX6-301" fmla="*/ 6216319 w 6216319"/>
                <a:gd name="connsiteY6-302" fmla="*/ 1302204 h 1302204"/>
                <a:gd name="connsiteX7-303" fmla="*/ 0 w 6216319"/>
                <a:gd name="connsiteY7-304" fmla="*/ 1302204 h 1302204"/>
                <a:gd name="connsiteX8-305" fmla="*/ 0 w 6216319"/>
                <a:gd name="connsiteY8-306" fmla="*/ 0 h 1302204"/>
                <a:gd name="connsiteX0-307" fmla="*/ 0 w 6216319"/>
                <a:gd name="connsiteY0-308" fmla="*/ 0 h 1302204"/>
                <a:gd name="connsiteX1-309" fmla="*/ 339865 w 6216319"/>
                <a:gd name="connsiteY1-310" fmla="*/ 184845 h 1302204"/>
                <a:gd name="connsiteX2-311" fmla="*/ 2265770 w 6216319"/>
                <a:gd name="connsiteY2-312" fmla="*/ 508527 h 1302204"/>
                <a:gd name="connsiteX3-313" fmla="*/ 3244906 w 6216319"/>
                <a:gd name="connsiteY3-314" fmla="*/ 492343 h 1302204"/>
                <a:gd name="connsiteX4-315" fmla="*/ 4628644 w 6216319"/>
                <a:gd name="connsiteY4-316" fmla="*/ 1034510 h 1302204"/>
                <a:gd name="connsiteX5-317" fmla="*/ 5356927 w 6216319"/>
                <a:gd name="connsiteY5-318" fmla="*/ 1188258 h 1302204"/>
                <a:gd name="connsiteX6-319" fmla="*/ 6216319 w 6216319"/>
                <a:gd name="connsiteY6-320" fmla="*/ 1302204 h 1302204"/>
                <a:gd name="connsiteX7-321" fmla="*/ 0 w 6216319"/>
                <a:gd name="connsiteY7-322" fmla="*/ 1302204 h 1302204"/>
                <a:gd name="connsiteX8-323" fmla="*/ 0 w 6216319"/>
                <a:gd name="connsiteY8-324" fmla="*/ 0 h 1302204"/>
                <a:gd name="connsiteX0-325" fmla="*/ 0 w 6216319"/>
                <a:gd name="connsiteY0-326" fmla="*/ 0 h 1302204"/>
                <a:gd name="connsiteX1-327" fmla="*/ 339865 w 6216319"/>
                <a:gd name="connsiteY1-328" fmla="*/ 184845 h 1302204"/>
                <a:gd name="connsiteX2-329" fmla="*/ 2265770 w 6216319"/>
                <a:gd name="connsiteY2-330" fmla="*/ 508527 h 1302204"/>
                <a:gd name="connsiteX3-331" fmla="*/ 3244906 w 6216319"/>
                <a:gd name="connsiteY3-332" fmla="*/ 492343 h 1302204"/>
                <a:gd name="connsiteX4-333" fmla="*/ 4628644 w 6216319"/>
                <a:gd name="connsiteY4-334" fmla="*/ 1034510 h 1302204"/>
                <a:gd name="connsiteX5-335" fmla="*/ 5356927 w 6216319"/>
                <a:gd name="connsiteY5-336" fmla="*/ 1188258 h 1302204"/>
                <a:gd name="connsiteX6-337" fmla="*/ 6216319 w 6216319"/>
                <a:gd name="connsiteY6-338" fmla="*/ 1302204 h 1302204"/>
                <a:gd name="connsiteX7-339" fmla="*/ 0 w 6216319"/>
                <a:gd name="connsiteY7-340" fmla="*/ 1302204 h 1302204"/>
                <a:gd name="connsiteX8-341" fmla="*/ 0 w 6216319"/>
                <a:gd name="connsiteY8-342" fmla="*/ 0 h 1302204"/>
                <a:gd name="connsiteX0-343" fmla="*/ 0 w 6216319"/>
                <a:gd name="connsiteY0-344" fmla="*/ 0 h 1302204"/>
                <a:gd name="connsiteX1-345" fmla="*/ 339865 w 6216319"/>
                <a:gd name="connsiteY1-346" fmla="*/ 184845 h 1302204"/>
                <a:gd name="connsiteX2-347" fmla="*/ 2265770 w 6216319"/>
                <a:gd name="connsiteY2-348" fmla="*/ 508527 h 1302204"/>
                <a:gd name="connsiteX3-349" fmla="*/ 3244906 w 6216319"/>
                <a:gd name="connsiteY3-350" fmla="*/ 492343 h 1302204"/>
                <a:gd name="connsiteX4-351" fmla="*/ 4628644 w 6216319"/>
                <a:gd name="connsiteY4-352" fmla="*/ 1034510 h 1302204"/>
                <a:gd name="connsiteX5-353" fmla="*/ 5356927 w 6216319"/>
                <a:gd name="connsiteY5-354" fmla="*/ 1188258 h 1302204"/>
                <a:gd name="connsiteX6-355" fmla="*/ 6216319 w 6216319"/>
                <a:gd name="connsiteY6-356" fmla="*/ 1302204 h 1302204"/>
                <a:gd name="connsiteX7-357" fmla="*/ 0 w 6216319"/>
                <a:gd name="connsiteY7-358" fmla="*/ 1302204 h 1302204"/>
                <a:gd name="connsiteX8-359" fmla="*/ 0 w 6216319"/>
                <a:gd name="connsiteY8-360" fmla="*/ 0 h 1302204"/>
                <a:gd name="connsiteX0-361" fmla="*/ 0 w 6216319"/>
                <a:gd name="connsiteY0-362" fmla="*/ 0 h 1302204"/>
                <a:gd name="connsiteX1-363" fmla="*/ 339865 w 6216319"/>
                <a:gd name="connsiteY1-364" fmla="*/ 184845 h 1302204"/>
                <a:gd name="connsiteX2-365" fmla="*/ 2265770 w 6216319"/>
                <a:gd name="connsiteY2-366" fmla="*/ 508527 h 1302204"/>
                <a:gd name="connsiteX3-367" fmla="*/ 3244906 w 6216319"/>
                <a:gd name="connsiteY3-368" fmla="*/ 492343 h 1302204"/>
                <a:gd name="connsiteX4-369" fmla="*/ 4628644 w 6216319"/>
                <a:gd name="connsiteY4-370" fmla="*/ 1034510 h 1302204"/>
                <a:gd name="connsiteX5-371" fmla="*/ 5356927 w 6216319"/>
                <a:gd name="connsiteY5-372" fmla="*/ 1188258 h 1302204"/>
                <a:gd name="connsiteX6-373" fmla="*/ 6216319 w 6216319"/>
                <a:gd name="connsiteY6-374" fmla="*/ 1302204 h 1302204"/>
                <a:gd name="connsiteX7-375" fmla="*/ 0 w 6216319"/>
                <a:gd name="connsiteY7-376" fmla="*/ 1302204 h 1302204"/>
                <a:gd name="connsiteX8-377" fmla="*/ 0 w 6216319"/>
                <a:gd name="connsiteY8-378" fmla="*/ 0 h 1302204"/>
                <a:gd name="connsiteX0-379" fmla="*/ 0 w 6216319"/>
                <a:gd name="connsiteY0-380" fmla="*/ 0 h 1302204"/>
                <a:gd name="connsiteX1-381" fmla="*/ 339865 w 6216319"/>
                <a:gd name="connsiteY1-382" fmla="*/ 184845 h 1302204"/>
                <a:gd name="connsiteX2-383" fmla="*/ 2265770 w 6216319"/>
                <a:gd name="connsiteY2-384" fmla="*/ 508527 h 1302204"/>
                <a:gd name="connsiteX3-385" fmla="*/ 3244906 w 6216319"/>
                <a:gd name="connsiteY3-386" fmla="*/ 492343 h 1302204"/>
                <a:gd name="connsiteX4-387" fmla="*/ 4628644 w 6216319"/>
                <a:gd name="connsiteY4-388" fmla="*/ 1034510 h 1302204"/>
                <a:gd name="connsiteX5-389" fmla="*/ 5356927 w 6216319"/>
                <a:gd name="connsiteY5-390" fmla="*/ 1188258 h 1302204"/>
                <a:gd name="connsiteX6-391" fmla="*/ 6216319 w 6216319"/>
                <a:gd name="connsiteY6-392" fmla="*/ 1302204 h 1302204"/>
                <a:gd name="connsiteX7-393" fmla="*/ 0 w 6216319"/>
                <a:gd name="connsiteY7-394" fmla="*/ 1302204 h 1302204"/>
                <a:gd name="connsiteX8-395" fmla="*/ 0 w 6216319"/>
                <a:gd name="connsiteY8-396" fmla="*/ 0 h 1302204"/>
                <a:gd name="connsiteX0-397" fmla="*/ 0 w 6216319"/>
                <a:gd name="connsiteY0-398" fmla="*/ 147589 h 1449793"/>
                <a:gd name="connsiteX1-399" fmla="*/ 339865 w 6216319"/>
                <a:gd name="connsiteY1-400" fmla="*/ 332434 h 1449793"/>
                <a:gd name="connsiteX2-401" fmla="*/ 2265770 w 6216319"/>
                <a:gd name="connsiteY2-402" fmla="*/ 656116 h 1449793"/>
                <a:gd name="connsiteX3-403" fmla="*/ 3244906 w 6216319"/>
                <a:gd name="connsiteY3-404" fmla="*/ 639932 h 1449793"/>
                <a:gd name="connsiteX4-405" fmla="*/ 4628644 w 6216319"/>
                <a:gd name="connsiteY4-406" fmla="*/ 1182099 h 1449793"/>
                <a:gd name="connsiteX5-407" fmla="*/ 5356927 w 6216319"/>
                <a:gd name="connsiteY5-408" fmla="*/ 1335847 h 1449793"/>
                <a:gd name="connsiteX6-409" fmla="*/ 6216319 w 6216319"/>
                <a:gd name="connsiteY6-410" fmla="*/ 1449793 h 1449793"/>
                <a:gd name="connsiteX7-411" fmla="*/ 0 w 6216319"/>
                <a:gd name="connsiteY7-412" fmla="*/ 1449793 h 1449793"/>
                <a:gd name="connsiteX8-413" fmla="*/ 0 w 6216319"/>
                <a:gd name="connsiteY8-414" fmla="*/ 147589 h 1449793"/>
                <a:gd name="connsiteX0-415" fmla="*/ 0 w 6216319"/>
                <a:gd name="connsiteY0-416" fmla="*/ 121021 h 1423225"/>
                <a:gd name="connsiteX1-417" fmla="*/ 339865 w 6216319"/>
                <a:gd name="connsiteY1-418" fmla="*/ 305866 h 1423225"/>
                <a:gd name="connsiteX2-419" fmla="*/ 2265770 w 6216319"/>
                <a:gd name="connsiteY2-420" fmla="*/ 629548 h 1423225"/>
                <a:gd name="connsiteX3-421" fmla="*/ 3244906 w 6216319"/>
                <a:gd name="connsiteY3-422" fmla="*/ 613364 h 1423225"/>
                <a:gd name="connsiteX4-423" fmla="*/ 4628644 w 6216319"/>
                <a:gd name="connsiteY4-424" fmla="*/ 1155531 h 1423225"/>
                <a:gd name="connsiteX5-425" fmla="*/ 5356927 w 6216319"/>
                <a:gd name="connsiteY5-426" fmla="*/ 1309279 h 1423225"/>
                <a:gd name="connsiteX6-427" fmla="*/ 6216319 w 6216319"/>
                <a:gd name="connsiteY6-428" fmla="*/ 1423225 h 1423225"/>
                <a:gd name="connsiteX7-429" fmla="*/ 0 w 6216319"/>
                <a:gd name="connsiteY7-430" fmla="*/ 1423225 h 1423225"/>
                <a:gd name="connsiteX8-431" fmla="*/ 0 w 6216319"/>
                <a:gd name="connsiteY8-432" fmla="*/ 121021 h 1423225"/>
                <a:gd name="connsiteX0-433" fmla="*/ 0 w 6216319"/>
                <a:gd name="connsiteY0-434" fmla="*/ 121021 h 1423225"/>
                <a:gd name="connsiteX1-435" fmla="*/ 339865 w 6216319"/>
                <a:gd name="connsiteY1-436" fmla="*/ 305866 h 1423225"/>
                <a:gd name="connsiteX2-437" fmla="*/ 2265770 w 6216319"/>
                <a:gd name="connsiteY2-438" fmla="*/ 629548 h 1423225"/>
                <a:gd name="connsiteX3-439" fmla="*/ 3244906 w 6216319"/>
                <a:gd name="connsiteY3-440" fmla="*/ 613364 h 1423225"/>
                <a:gd name="connsiteX4-441" fmla="*/ 4628644 w 6216319"/>
                <a:gd name="connsiteY4-442" fmla="*/ 1155531 h 1423225"/>
                <a:gd name="connsiteX5-443" fmla="*/ 5356927 w 6216319"/>
                <a:gd name="connsiteY5-444" fmla="*/ 1309279 h 1423225"/>
                <a:gd name="connsiteX6-445" fmla="*/ 6216319 w 6216319"/>
                <a:gd name="connsiteY6-446" fmla="*/ 1423225 h 1423225"/>
                <a:gd name="connsiteX7-447" fmla="*/ 0 w 6216319"/>
                <a:gd name="connsiteY7-448" fmla="*/ 1423225 h 1423225"/>
                <a:gd name="connsiteX8-449" fmla="*/ 0 w 6216319"/>
                <a:gd name="connsiteY8-450" fmla="*/ 121021 h 1423225"/>
                <a:gd name="connsiteX0-451" fmla="*/ 0 w 6216319"/>
                <a:gd name="connsiteY0-452" fmla="*/ 140194 h 1442398"/>
                <a:gd name="connsiteX1-453" fmla="*/ 339865 w 6216319"/>
                <a:gd name="connsiteY1-454" fmla="*/ 325039 h 1442398"/>
                <a:gd name="connsiteX2-455" fmla="*/ 2265770 w 6216319"/>
                <a:gd name="connsiteY2-456" fmla="*/ 648721 h 1442398"/>
                <a:gd name="connsiteX3-457" fmla="*/ 3244906 w 6216319"/>
                <a:gd name="connsiteY3-458" fmla="*/ 632537 h 1442398"/>
                <a:gd name="connsiteX4-459" fmla="*/ 4628644 w 6216319"/>
                <a:gd name="connsiteY4-460" fmla="*/ 1174704 h 1442398"/>
                <a:gd name="connsiteX5-461" fmla="*/ 5356927 w 6216319"/>
                <a:gd name="connsiteY5-462" fmla="*/ 1328452 h 1442398"/>
                <a:gd name="connsiteX6-463" fmla="*/ 6216319 w 6216319"/>
                <a:gd name="connsiteY6-464" fmla="*/ 1442398 h 1442398"/>
                <a:gd name="connsiteX7-465" fmla="*/ 0 w 6216319"/>
                <a:gd name="connsiteY7-466" fmla="*/ 1442398 h 1442398"/>
                <a:gd name="connsiteX8-467" fmla="*/ 0 w 6216319"/>
                <a:gd name="connsiteY8-468" fmla="*/ 140194 h 1442398"/>
                <a:gd name="connsiteX0-469" fmla="*/ 0 w 6216319"/>
                <a:gd name="connsiteY0-470" fmla="*/ 140194 h 1442398"/>
                <a:gd name="connsiteX1-471" fmla="*/ 339865 w 6216319"/>
                <a:gd name="connsiteY1-472" fmla="*/ 325039 h 1442398"/>
                <a:gd name="connsiteX2-473" fmla="*/ 2265770 w 6216319"/>
                <a:gd name="connsiteY2-474" fmla="*/ 648721 h 1442398"/>
                <a:gd name="connsiteX3-475" fmla="*/ 3244906 w 6216319"/>
                <a:gd name="connsiteY3-476" fmla="*/ 632537 h 1442398"/>
                <a:gd name="connsiteX4-477" fmla="*/ 4628644 w 6216319"/>
                <a:gd name="connsiteY4-478" fmla="*/ 1174704 h 1442398"/>
                <a:gd name="connsiteX5-479" fmla="*/ 5356927 w 6216319"/>
                <a:gd name="connsiteY5-480" fmla="*/ 1328452 h 1442398"/>
                <a:gd name="connsiteX6-481" fmla="*/ 6216319 w 6216319"/>
                <a:gd name="connsiteY6-482" fmla="*/ 1442398 h 1442398"/>
                <a:gd name="connsiteX7-483" fmla="*/ 0 w 6216319"/>
                <a:gd name="connsiteY7-484" fmla="*/ 1442398 h 1442398"/>
                <a:gd name="connsiteX8-485" fmla="*/ 0 w 6216319"/>
                <a:gd name="connsiteY8-486" fmla="*/ 140194 h 1442398"/>
                <a:gd name="connsiteX0-487" fmla="*/ 0 w 6216319"/>
                <a:gd name="connsiteY0-488" fmla="*/ 34944 h 1337148"/>
                <a:gd name="connsiteX1-489" fmla="*/ 339865 w 6216319"/>
                <a:gd name="connsiteY1-490" fmla="*/ 219789 h 1337148"/>
                <a:gd name="connsiteX2-491" fmla="*/ 2265770 w 6216319"/>
                <a:gd name="connsiteY2-492" fmla="*/ 543471 h 1337148"/>
                <a:gd name="connsiteX3-493" fmla="*/ 3244906 w 6216319"/>
                <a:gd name="connsiteY3-494" fmla="*/ 527287 h 1337148"/>
                <a:gd name="connsiteX4-495" fmla="*/ 4628644 w 6216319"/>
                <a:gd name="connsiteY4-496" fmla="*/ 1069454 h 1337148"/>
                <a:gd name="connsiteX5-497" fmla="*/ 5356927 w 6216319"/>
                <a:gd name="connsiteY5-498" fmla="*/ 1223202 h 1337148"/>
                <a:gd name="connsiteX6-499" fmla="*/ 6216319 w 6216319"/>
                <a:gd name="connsiteY6-500" fmla="*/ 1337148 h 1337148"/>
                <a:gd name="connsiteX7-501" fmla="*/ 0 w 6216319"/>
                <a:gd name="connsiteY7-502" fmla="*/ 1337148 h 1337148"/>
                <a:gd name="connsiteX8-503" fmla="*/ 0 w 6216319"/>
                <a:gd name="connsiteY8-504" fmla="*/ 34944 h 1337148"/>
                <a:gd name="connsiteX0-505" fmla="*/ 0 w 6216319"/>
                <a:gd name="connsiteY0-506" fmla="*/ 44896 h 1347100"/>
                <a:gd name="connsiteX1-507" fmla="*/ 339865 w 6216319"/>
                <a:gd name="connsiteY1-508" fmla="*/ 229741 h 1347100"/>
                <a:gd name="connsiteX2-509" fmla="*/ 2265770 w 6216319"/>
                <a:gd name="connsiteY2-510" fmla="*/ 553423 h 1347100"/>
                <a:gd name="connsiteX3-511" fmla="*/ 3244906 w 6216319"/>
                <a:gd name="connsiteY3-512" fmla="*/ 537239 h 1347100"/>
                <a:gd name="connsiteX4-513" fmla="*/ 4628644 w 6216319"/>
                <a:gd name="connsiteY4-514" fmla="*/ 1079406 h 1347100"/>
                <a:gd name="connsiteX5-515" fmla="*/ 5356927 w 6216319"/>
                <a:gd name="connsiteY5-516" fmla="*/ 1233154 h 1347100"/>
                <a:gd name="connsiteX6-517" fmla="*/ 6216319 w 6216319"/>
                <a:gd name="connsiteY6-518" fmla="*/ 1347100 h 1347100"/>
                <a:gd name="connsiteX7-519" fmla="*/ 0 w 6216319"/>
                <a:gd name="connsiteY7-520" fmla="*/ 1347100 h 1347100"/>
                <a:gd name="connsiteX8-521" fmla="*/ 0 w 6216319"/>
                <a:gd name="connsiteY8-522" fmla="*/ 44896 h 1347100"/>
                <a:gd name="connsiteX0-523" fmla="*/ 0 w 6216319"/>
                <a:gd name="connsiteY0-524" fmla="*/ 44896 h 1347100"/>
                <a:gd name="connsiteX1-525" fmla="*/ 339865 w 6216319"/>
                <a:gd name="connsiteY1-526" fmla="*/ 229741 h 1347100"/>
                <a:gd name="connsiteX2-527" fmla="*/ 2265770 w 6216319"/>
                <a:gd name="connsiteY2-528" fmla="*/ 553423 h 1347100"/>
                <a:gd name="connsiteX3-529" fmla="*/ 3244906 w 6216319"/>
                <a:gd name="connsiteY3-530" fmla="*/ 537239 h 1347100"/>
                <a:gd name="connsiteX4-531" fmla="*/ 4628644 w 6216319"/>
                <a:gd name="connsiteY4-532" fmla="*/ 1079406 h 1347100"/>
                <a:gd name="connsiteX5-533" fmla="*/ 5356927 w 6216319"/>
                <a:gd name="connsiteY5-534" fmla="*/ 1233154 h 1347100"/>
                <a:gd name="connsiteX6-535" fmla="*/ 6216319 w 6216319"/>
                <a:gd name="connsiteY6-536" fmla="*/ 1347100 h 1347100"/>
                <a:gd name="connsiteX7-537" fmla="*/ 0 w 6216319"/>
                <a:gd name="connsiteY7-538" fmla="*/ 1347100 h 1347100"/>
                <a:gd name="connsiteX8-539" fmla="*/ 0 w 6216319"/>
                <a:gd name="connsiteY8-540" fmla="*/ 44896 h 1347100"/>
                <a:gd name="connsiteX0-541" fmla="*/ 0 w 6216319"/>
                <a:gd name="connsiteY0-542" fmla="*/ 530 h 1302734"/>
                <a:gd name="connsiteX1-543" fmla="*/ 339865 w 6216319"/>
                <a:gd name="connsiteY1-544" fmla="*/ 185375 h 1302734"/>
                <a:gd name="connsiteX2-545" fmla="*/ 2265770 w 6216319"/>
                <a:gd name="connsiteY2-546" fmla="*/ 509057 h 1302734"/>
                <a:gd name="connsiteX3-547" fmla="*/ 3244906 w 6216319"/>
                <a:gd name="connsiteY3-548" fmla="*/ 492873 h 1302734"/>
                <a:gd name="connsiteX4-549" fmla="*/ 4628644 w 6216319"/>
                <a:gd name="connsiteY4-550" fmla="*/ 1035040 h 1302734"/>
                <a:gd name="connsiteX5-551" fmla="*/ 5356927 w 6216319"/>
                <a:gd name="connsiteY5-552" fmla="*/ 1188788 h 1302734"/>
                <a:gd name="connsiteX6-553" fmla="*/ 6216319 w 6216319"/>
                <a:gd name="connsiteY6-554" fmla="*/ 1302734 h 1302734"/>
                <a:gd name="connsiteX7-555" fmla="*/ 0 w 6216319"/>
                <a:gd name="connsiteY7-556" fmla="*/ 1302734 h 1302734"/>
                <a:gd name="connsiteX8-557" fmla="*/ 0 w 6216319"/>
                <a:gd name="connsiteY8-558" fmla="*/ 530 h 1302734"/>
                <a:gd name="connsiteX0-559" fmla="*/ 0 w 6216319"/>
                <a:gd name="connsiteY0-560" fmla="*/ 20163 h 1322367"/>
                <a:gd name="connsiteX1-561" fmla="*/ 2265770 w 6216319"/>
                <a:gd name="connsiteY1-562" fmla="*/ 528690 h 1322367"/>
                <a:gd name="connsiteX2-563" fmla="*/ 3244906 w 6216319"/>
                <a:gd name="connsiteY2-564" fmla="*/ 512506 h 1322367"/>
                <a:gd name="connsiteX3-565" fmla="*/ 4628644 w 6216319"/>
                <a:gd name="connsiteY3-566" fmla="*/ 1054673 h 1322367"/>
                <a:gd name="connsiteX4-567" fmla="*/ 5356927 w 6216319"/>
                <a:gd name="connsiteY4-568" fmla="*/ 1208421 h 1322367"/>
                <a:gd name="connsiteX5-569" fmla="*/ 6216319 w 6216319"/>
                <a:gd name="connsiteY5-570" fmla="*/ 1322367 h 1322367"/>
                <a:gd name="connsiteX6-571" fmla="*/ 0 w 6216319"/>
                <a:gd name="connsiteY6-572" fmla="*/ 1322367 h 1322367"/>
                <a:gd name="connsiteX7-573" fmla="*/ 0 w 6216319"/>
                <a:gd name="connsiteY7-574" fmla="*/ 20163 h 1322367"/>
                <a:gd name="connsiteX0-575" fmla="*/ 0 w 6216319"/>
                <a:gd name="connsiteY0-576" fmla="*/ 105646 h 1407850"/>
                <a:gd name="connsiteX1-577" fmla="*/ 477430 w 6216319"/>
                <a:gd name="connsiteY1-578" fmla="*/ 136745 h 1407850"/>
                <a:gd name="connsiteX2-579" fmla="*/ 2265770 w 6216319"/>
                <a:gd name="connsiteY2-580" fmla="*/ 614173 h 1407850"/>
                <a:gd name="connsiteX3-581" fmla="*/ 3244906 w 6216319"/>
                <a:gd name="connsiteY3-582" fmla="*/ 597989 h 1407850"/>
                <a:gd name="connsiteX4-583" fmla="*/ 4628644 w 6216319"/>
                <a:gd name="connsiteY4-584" fmla="*/ 1140156 h 1407850"/>
                <a:gd name="connsiteX5-585" fmla="*/ 5356927 w 6216319"/>
                <a:gd name="connsiteY5-586" fmla="*/ 1293904 h 1407850"/>
                <a:gd name="connsiteX6-587" fmla="*/ 6216319 w 6216319"/>
                <a:gd name="connsiteY6-588" fmla="*/ 1407850 h 1407850"/>
                <a:gd name="connsiteX7-589" fmla="*/ 0 w 6216319"/>
                <a:gd name="connsiteY7-590" fmla="*/ 1407850 h 1407850"/>
                <a:gd name="connsiteX8-591" fmla="*/ 0 w 6216319"/>
                <a:gd name="connsiteY8-592" fmla="*/ 105646 h 1407850"/>
                <a:gd name="connsiteX0-593" fmla="*/ 0 w 6216319"/>
                <a:gd name="connsiteY0-594" fmla="*/ 71230 h 1373434"/>
                <a:gd name="connsiteX1-595" fmla="*/ 323681 w 6216319"/>
                <a:gd name="connsiteY1-596" fmla="*/ 264170 h 1373434"/>
                <a:gd name="connsiteX2-597" fmla="*/ 2265770 w 6216319"/>
                <a:gd name="connsiteY2-598" fmla="*/ 579757 h 1373434"/>
                <a:gd name="connsiteX3-599" fmla="*/ 3244906 w 6216319"/>
                <a:gd name="connsiteY3-600" fmla="*/ 563573 h 1373434"/>
                <a:gd name="connsiteX4-601" fmla="*/ 4628644 w 6216319"/>
                <a:gd name="connsiteY4-602" fmla="*/ 1105740 h 1373434"/>
                <a:gd name="connsiteX5-603" fmla="*/ 5356927 w 6216319"/>
                <a:gd name="connsiteY5-604" fmla="*/ 1259488 h 1373434"/>
                <a:gd name="connsiteX6-605" fmla="*/ 6216319 w 6216319"/>
                <a:gd name="connsiteY6-606" fmla="*/ 1373434 h 1373434"/>
                <a:gd name="connsiteX7-607" fmla="*/ 0 w 6216319"/>
                <a:gd name="connsiteY7-608" fmla="*/ 1373434 h 1373434"/>
                <a:gd name="connsiteX8-609" fmla="*/ 0 w 6216319"/>
                <a:gd name="connsiteY8-610" fmla="*/ 71230 h 1373434"/>
                <a:gd name="connsiteX0-611" fmla="*/ 0 w 6216319"/>
                <a:gd name="connsiteY0-612" fmla="*/ 71230 h 1373434"/>
                <a:gd name="connsiteX1-613" fmla="*/ 323681 w 6216319"/>
                <a:gd name="connsiteY1-614" fmla="*/ 264170 h 1373434"/>
                <a:gd name="connsiteX2-615" fmla="*/ 2265770 w 6216319"/>
                <a:gd name="connsiteY2-616" fmla="*/ 579757 h 1373434"/>
                <a:gd name="connsiteX3-617" fmla="*/ 3244906 w 6216319"/>
                <a:gd name="connsiteY3-618" fmla="*/ 563573 h 1373434"/>
                <a:gd name="connsiteX4-619" fmla="*/ 4628644 w 6216319"/>
                <a:gd name="connsiteY4-620" fmla="*/ 1105740 h 1373434"/>
                <a:gd name="connsiteX5-621" fmla="*/ 5356927 w 6216319"/>
                <a:gd name="connsiteY5-622" fmla="*/ 1259488 h 1373434"/>
                <a:gd name="connsiteX6-623" fmla="*/ 6216319 w 6216319"/>
                <a:gd name="connsiteY6-624" fmla="*/ 1373434 h 1373434"/>
                <a:gd name="connsiteX7-625" fmla="*/ 0 w 6216319"/>
                <a:gd name="connsiteY7-626" fmla="*/ 1373434 h 1373434"/>
                <a:gd name="connsiteX8-627" fmla="*/ 0 w 6216319"/>
                <a:gd name="connsiteY8-628" fmla="*/ 71230 h 1373434"/>
                <a:gd name="connsiteX0-629" fmla="*/ 0 w 6216319"/>
                <a:gd name="connsiteY0-630" fmla="*/ 147399 h 1449603"/>
                <a:gd name="connsiteX1-631" fmla="*/ 323681 w 6216319"/>
                <a:gd name="connsiteY1-632" fmla="*/ 340339 h 1449603"/>
                <a:gd name="connsiteX2-633" fmla="*/ 2265770 w 6216319"/>
                <a:gd name="connsiteY2-634" fmla="*/ 655926 h 1449603"/>
                <a:gd name="connsiteX3-635" fmla="*/ 3244906 w 6216319"/>
                <a:gd name="connsiteY3-636" fmla="*/ 639742 h 1449603"/>
                <a:gd name="connsiteX4-637" fmla="*/ 4628644 w 6216319"/>
                <a:gd name="connsiteY4-638" fmla="*/ 1181909 h 1449603"/>
                <a:gd name="connsiteX5-639" fmla="*/ 5356927 w 6216319"/>
                <a:gd name="connsiteY5-640" fmla="*/ 1335657 h 1449603"/>
                <a:gd name="connsiteX6-641" fmla="*/ 6216319 w 6216319"/>
                <a:gd name="connsiteY6-642" fmla="*/ 1449603 h 1449603"/>
                <a:gd name="connsiteX7-643" fmla="*/ 0 w 6216319"/>
                <a:gd name="connsiteY7-644" fmla="*/ 1449603 h 1449603"/>
                <a:gd name="connsiteX8-645" fmla="*/ 0 w 6216319"/>
                <a:gd name="connsiteY8-646" fmla="*/ 147399 h 1449603"/>
                <a:gd name="connsiteX0-647" fmla="*/ 0 w 6216319"/>
                <a:gd name="connsiteY0-648" fmla="*/ 147399 h 1449603"/>
                <a:gd name="connsiteX1-649" fmla="*/ 323681 w 6216319"/>
                <a:gd name="connsiteY1-650" fmla="*/ 340339 h 1449603"/>
                <a:gd name="connsiteX2-651" fmla="*/ 2265770 w 6216319"/>
                <a:gd name="connsiteY2-652" fmla="*/ 655926 h 1449603"/>
                <a:gd name="connsiteX3-653" fmla="*/ 3244906 w 6216319"/>
                <a:gd name="connsiteY3-654" fmla="*/ 639742 h 1449603"/>
                <a:gd name="connsiteX4-655" fmla="*/ 4628644 w 6216319"/>
                <a:gd name="connsiteY4-656" fmla="*/ 1181909 h 1449603"/>
                <a:gd name="connsiteX5-657" fmla="*/ 5356927 w 6216319"/>
                <a:gd name="connsiteY5-658" fmla="*/ 1335657 h 1449603"/>
                <a:gd name="connsiteX6-659" fmla="*/ 6216319 w 6216319"/>
                <a:gd name="connsiteY6-660" fmla="*/ 1449603 h 1449603"/>
                <a:gd name="connsiteX7-661" fmla="*/ 0 w 6216319"/>
                <a:gd name="connsiteY7-662" fmla="*/ 1449603 h 1449603"/>
                <a:gd name="connsiteX8-663" fmla="*/ 0 w 6216319"/>
                <a:gd name="connsiteY8-664" fmla="*/ 147399 h 1449603"/>
                <a:gd name="connsiteX0-665" fmla="*/ 0 w 6216319"/>
                <a:gd name="connsiteY0-666" fmla="*/ 147399 h 1449603"/>
                <a:gd name="connsiteX1-667" fmla="*/ 323681 w 6216319"/>
                <a:gd name="connsiteY1-668" fmla="*/ 340339 h 1449603"/>
                <a:gd name="connsiteX2-669" fmla="*/ 2265770 w 6216319"/>
                <a:gd name="connsiteY2-670" fmla="*/ 655926 h 1449603"/>
                <a:gd name="connsiteX3-671" fmla="*/ 3244906 w 6216319"/>
                <a:gd name="connsiteY3-672" fmla="*/ 639742 h 1449603"/>
                <a:gd name="connsiteX4-673" fmla="*/ 4628644 w 6216319"/>
                <a:gd name="connsiteY4-674" fmla="*/ 1181909 h 1449603"/>
                <a:gd name="connsiteX5-675" fmla="*/ 5356927 w 6216319"/>
                <a:gd name="connsiteY5-676" fmla="*/ 1335657 h 1449603"/>
                <a:gd name="connsiteX6-677" fmla="*/ 6216319 w 6216319"/>
                <a:gd name="connsiteY6-678" fmla="*/ 1449603 h 1449603"/>
                <a:gd name="connsiteX7-679" fmla="*/ 0 w 6216319"/>
                <a:gd name="connsiteY7-680" fmla="*/ 1449603 h 1449603"/>
                <a:gd name="connsiteX8-681" fmla="*/ 0 w 6216319"/>
                <a:gd name="connsiteY8-682" fmla="*/ 147399 h 1449603"/>
                <a:gd name="connsiteX0-683" fmla="*/ 0 w 6216319"/>
                <a:gd name="connsiteY0-684" fmla="*/ 147399 h 1449603"/>
                <a:gd name="connsiteX1-685" fmla="*/ 323681 w 6216319"/>
                <a:gd name="connsiteY1-686" fmla="*/ 340339 h 1449603"/>
                <a:gd name="connsiteX2-687" fmla="*/ 2265770 w 6216319"/>
                <a:gd name="connsiteY2-688" fmla="*/ 655926 h 1449603"/>
                <a:gd name="connsiteX3-689" fmla="*/ 3244906 w 6216319"/>
                <a:gd name="connsiteY3-690" fmla="*/ 639742 h 1449603"/>
                <a:gd name="connsiteX4-691" fmla="*/ 4628644 w 6216319"/>
                <a:gd name="connsiteY4-692" fmla="*/ 1181909 h 1449603"/>
                <a:gd name="connsiteX5-693" fmla="*/ 5356927 w 6216319"/>
                <a:gd name="connsiteY5-694" fmla="*/ 1335657 h 1449603"/>
                <a:gd name="connsiteX6-695" fmla="*/ 6216319 w 6216319"/>
                <a:gd name="connsiteY6-696" fmla="*/ 1449603 h 1449603"/>
                <a:gd name="connsiteX7-697" fmla="*/ 0 w 6216319"/>
                <a:gd name="connsiteY7-698" fmla="*/ 1449603 h 1449603"/>
                <a:gd name="connsiteX8-699" fmla="*/ 0 w 6216319"/>
                <a:gd name="connsiteY8-700" fmla="*/ 147399 h 1449603"/>
                <a:gd name="connsiteX0-701" fmla="*/ 0 w 6216319"/>
                <a:gd name="connsiteY0-702" fmla="*/ 147399 h 1449603"/>
                <a:gd name="connsiteX1-703" fmla="*/ 323681 w 6216319"/>
                <a:gd name="connsiteY1-704" fmla="*/ 340339 h 1449603"/>
                <a:gd name="connsiteX2-705" fmla="*/ 2265770 w 6216319"/>
                <a:gd name="connsiteY2-706" fmla="*/ 655926 h 1449603"/>
                <a:gd name="connsiteX3-707" fmla="*/ 3244906 w 6216319"/>
                <a:gd name="connsiteY3-708" fmla="*/ 639742 h 1449603"/>
                <a:gd name="connsiteX4-709" fmla="*/ 4628644 w 6216319"/>
                <a:gd name="connsiteY4-710" fmla="*/ 1181909 h 1449603"/>
                <a:gd name="connsiteX5-711" fmla="*/ 5356927 w 6216319"/>
                <a:gd name="connsiteY5-712" fmla="*/ 1335657 h 1449603"/>
                <a:gd name="connsiteX6-713" fmla="*/ 6216319 w 6216319"/>
                <a:gd name="connsiteY6-714" fmla="*/ 1449603 h 1449603"/>
                <a:gd name="connsiteX7-715" fmla="*/ 0 w 6216319"/>
                <a:gd name="connsiteY7-716" fmla="*/ 1449603 h 1449603"/>
                <a:gd name="connsiteX8-717" fmla="*/ 0 w 6216319"/>
                <a:gd name="connsiteY8-718" fmla="*/ 147399 h 1449603"/>
                <a:gd name="connsiteX0-719" fmla="*/ 0 w 6216319"/>
                <a:gd name="connsiteY0-720" fmla="*/ 147399 h 1449603"/>
                <a:gd name="connsiteX1-721" fmla="*/ 323681 w 6216319"/>
                <a:gd name="connsiteY1-722" fmla="*/ 340339 h 1449603"/>
                <a:gd name="connsiteX2-723" fmla="*/ 2265770 w 6216319"/>
                <a:gd name="connsiteY2-724" fmla="*/ 655926 h 1449603"/>
                <a:gd name="connsiteX3-725" fmla="*/ 3244906 w 6216319"/>
                <a:gd name="connsiteY3-726" fmla="*/ 639742 h 1449603"/>
                <a:gd name="connsiteX4-727" fmla="*/ 4628644 w 6216319"/>
                <a:gd name="connsiteY4-728" fmla="*/ 1181909 h 1449603"/>
                <a:gd name="connsiteX5-729" fmla="*/ 5356927 w 6216319"/>
                <a:gd name="connsiteY5-730" fmla="*/ 1335657 h 1449603"/>
                <a:gd name="connsiteX6-731" fmla="*/ 6216319 w 6216319"/>
                <a:gd name="connsiteY6-732" fmla="*/ 1449603 h 1449603"/>
                <a:gd name="connsiteX7-733" fmla="*/ 0 w 6216319"/>
                <a:gd name="connsiteY7-734" fmla="*/ 1449603 h 1449603"/>
                <a:gd name="connsiteX8-735" fmla="*/ 0 w 6216319"/>
                <a:gd name="connsiteY8-736" fmla="*/ 147399 h 1449603"/>
                <a:gd name="connsiteX0-737" fmla="*/ 0 w 6216319"/>
                <a:gd name="connsiteY0-738" fmla="*/ 57561 h 1359765"/>
                <a:gd name="connsiteX1-739" fmla="*/ 574189 w 6216319"/>
                <a:gd name="connsiteY1-740" fmla="*/ 379355 h 1359765"/>
                <a:gd name="connsiteX2-741" fmla="*/ 2265770 w 6216319"/>
                <a:gd name="connsiteY2-742" fmla="*/ 566088 h 1359765"/>
                <a:gd name="connsiteX3-743" fmla="*/ 3244906 w 6216319"/>
                <a:gd name="connsiteY3-744" fmla="*/ 549904 h 1359765"/>
                <a:gd name="connsiteX4-745" fmla="*/ 4628644 w 6216319"/>
                <a:gd name="connsiteY4-746" fmla="*/ 1092071 h 1359765"/>
                <a:gd name="connsiteX5-747" fmla="*/ 5356927 w 6216319"/>
                <a:gd name="connsiteY5-748" fmla="*/ 1245819 h 1359765"/>
                <a:gd name="connsiteX6-749" fmla="*/ 6216319 w 6216319"/>
                <a:gd name="connsiteY6-750" fmla="*/ 1359765 h 1359765"/>
                <a:gd name="connsiteX7-751" fmla="*/ 0 w 6216319"/>
                <a:gd name="connsiteY7-752" fmla="*/ 1359765 h 1359765"/>
                <a:gd name="connsiteX8-753" fmla="*/ 0 w 6216319"/>
                <a:gd name="connsiteY8-754" fmla="*/ 57561 h 1359765"/>
                <a:gd name="connsiteX0-755" fmla="*/ 0 w 6216319"/>
                <a:gd name="connsiteY0-756" fmla="*/ 55201 h 1357405"/>
                <a:gd name="connsiteX1-757" fmla="*/ 574189 w 6216319"/>
                <a:gd name="connsiteY1-758" fmla="*/ 376995 h 1357405"/>
                <a:gd name="connsiteX2-759" fmla="*/ 2244895 w 6216319"/>
                <a:gd name="connsiteY2-760" fmla="*/ 570887 h 1357405"/>
                <a:gd name="connsiteX3-761" fmla="*/ 3244906 w 6216319"/>
                <a:gd name="connsiteY3-762" fmla="*/ 547544 h 1357405"/>
                <a:gd name="connsiteX4-763" fmla="*/ 4628644 w 6216319"/>
                <a:gd name="connsiteY4-764" fmla="*/ 1089711 h 1357405"/>
                <a:gd name="connsiteX5-765" fmla="*/ 5356927 w 6216319"/>
                <a:gd name="connsiteY5-766" fmla="*/ 1243459 h 1357405"/>
                <a:gd name="connsiteX6-767" fmla="*/ 6216319 w 6216319"/>
                <a:gd name="connsiteY6-768" fmla="*/ 1357405 h 1357405"/>
                <a:gd name="connsiteX7-769" fmla="*/ 0 w 6216319"/>
                <a:gd name="connsiteY7-770" fmla="*/ 1357405 h 1357405"/>
                <a:gd name="connsiteX8-771" fmla="*/ 0 w 6216319"/>
                <a:gd name="connsiteY8-772" fmla="*/ 55201 h 1357405"/>
                <a:gd name="connsiteX0-773" fmla="*/ 0 w 6216319"/>
                <a:gd name="connsiteY0-774" fmla="*/ 49067 h 1351271"/>
                <a:gd name="connsiteX1-775" fmla="*/ 574189 w 6216319"/>
                <a:gd name="connsiteY1-776" fmla="*/ 370861 h 1351271"/>
                <a:gd name="connsiteX2-777" fmla="*/ 1217749 w 6216319"/>
                <a:gd name="connsiteY2-778" fmla="*/ 1887 h 1351271"/>
                <a:gd name="connsiteX3-779" fmla="*/ 2244895 w 6216319"/>
                <a:gd name="connsiteY3-780" fmla="*/ 564753 h 1351271"/>
                <a:gd name="connsiteX4-781" fmla="*/ 3244906 w 6216319"/>
                <a:gd name="connsiteY4-782" fmla="*/ 541410 h 1351271"/>
                <a:gd name="connsiteX5-783" fmla="*/ 4628644 w 6216319"/>
                <a:gd name="connsiteY5-784" fmla="*/ 1083577 h 1351271"/>
                <a:gd name="connsiteX6-785" fmla="*/ 5356927 w 6216319"/>
                <a:gd name="connsiteY6-786" fmla="*/ 1237325 h 1351271"/>
                <a:gd name="connsiteX7-787" fmla="*/ 6216319 w 6216319"/>
                <a:gd name="connsiteY7-788" fmla="*/ 1351271 h 1351271"/>
                <a:gd name="connsiteX8-789" fmla="*/ 0 w 6216319"/>
                <a:gd name="connsiteY8-790" fmla="*/ 1351271 h 1351271"/>
                <a:gd name="connsiteX9-791" fmla="*/ 0 w 6216319"/>
                <a:gd name="connsiteY9-792" fmla="*/ 49067 h 1351271"/>
                <a:gd name="connsiteX0-793" fmla="*/ 0 w 6216319"/>
                <a:gd name="connsiteY0-794" fmla="*/ 22 h 1302226"/>
                <a:gd name="connsiteX1-795" fmla="*/ 574189 w 6216319"/>
                <a:gd name="connsiteY1-796" fmla="*/ 321816 h 1302226"/>
                <a:gd name="connsiteX2-797" fmla="*/ 1015951 w 6216319"/>
                <a:gd name="connsiteY2-798" fmla="*/ 346561 h 1302226"/>
                <a:gd name="connsiteX3-799" fmla="*/ 2244895 w 6216319"/>
                <a:gd name="connsiteY3-800" fmla="*/ 515708 h 1302226"/>
                <a:gd name="connsiteX4-801" fmla="*/ 3244906 w 6216319"/>
                <a:gd name="connsiteY4-802" fmla="*/ 492365 h 1302226"/>
                <a:gd name="connsiteX5-803" fmla="*/ 4628644 w 6216319"/>
                <a:gd name="connsiteY5-804" fmla="*/ 1034532 h 1302226"/>
                <a:gd name="connsiteX6-805" fmla="*/ 5356927 w 6216319"/>
                <a:gd name="connsiteY6-806" fmla="*/ 1188280 h 1302226"/>
                <a:gd name="connsiteX7-807" fmla="*/ 6216319 w 6216319"/>
                <a:gd name="connsiteY7-808" fmla="*/ 1302226 h 1302226"/>
                <a:gd name="connsiteX8-809" fmla="*/ 0 w 6216319"/>
                <a:gd name="connsiteY8-810" fmla="*/ 1302226 h 1302226"/>
                <a:gd name="connsiteX9-811" fmla="*/ 0 w 6216319"/>
                <a:gd name="connsiteY9-812" fmla="*/ 22 h 1302226"/>
                <a:gd name="connsiteX0-813" fmla="*/ 0 w 6216319"/>
                <a:gd name="connsiteY0-814" fmla="*/ 22 h 1302226"/>
                <a:gd name="connsiteX1-815" fmla="*/ 574189 w 6216319"/>
                <a:gd name="connsiteY1-816" fmla="*/ 321816 h 1302226"/>
                <a:gd name="connsiteX2-817" fmla="*/ 1015951 w 6216319"/>
                <a:gd name="connsiteY2-818" fmla="*/ 346561 h 1302226"/>
                <a:gd name="connsiteX3-819" fmla="*/ 2244895 w 6216319"/>
                <a:gd name="connsiteY3-820" fmla="*/ 515708 h 1302226"/>
                <a:gd name="connsiteX4-821" fmla="*/ 3244906 w 6216319"/>
                <a:gd name="connsiteY4-822" fmla="*/ 492365 h 1302226"/>
                <a:gd name="connsiteX5-823" fmla="*/ 4628644 w 6216319"/>
                <a:gd name="connsiteY5-824" fmla="*/ 1034532 h 1302226"/>
                <a:gd name="connsiteX6-825" fmla="*/ 5356927 w 6216319"/>
                <a:gd name="connsiteY6-826" fmla="*/ 1188280 h 1302226"/>
                <a:gd name="connsiteX7-827" fmla="*/ 6216319 w 6216319"/>
                <a:gd name="connsiteY7-828" fmla="*/ 1302226 h 1302226"/>
                <a:gd name="connsiteX8-829" fmla="*/ 0 w 6216319"/>
                <a:gd name="connsiteY8-830" fmla="*/ 1302226 h 1302226"/>
                <a:gd name="connsiteX9-831" fmla="*/ 0 w 6216319"/>
                <a:gd name="connsiteY9-832" fmla="*/ 22 h 1302226"/>
                <a:gd name="connsiteX0-833" fmla="*/ 0 w 6216319"/>
                <a:gd name="connsiteY0-834" fmla="*/ 22 h 1302226"/>
                <a:gd name="connsiteX1-835" fmla="*/ 574189 w 6216319"/>
                <a:gd name="connsiteY1-836" fmla="*/ 321816 h 1302226"/>
                <a:gd name="connsiteX2-837" fmla="*/ 1015951 w 6216319"/>
                <a:gd name="connsiteY2-838" fmla="*/ 346561 h 1302226"/>
                <a:gd name="connsiteX3-839" fmla="*/ 2244895 w 6216319"/>
                <a:gd name="connsiteY3-840" fmla="*/ 515708 h 1302226"/>
                <a:gd name="connsiteX4-841" fmla="*/ 3244906 w 6216319"/>
                <a:gd name="connsiteY4-842" fmla="*/ 492365 h 1302226"/>
                <a:gd name="connsiteX5-843" fmla="*/ 4628644 w 6216319"/>
                <a:gd name="connsiteY5-844" fmla="*/ 1034532 h 1302226"/>
                <a:gd name="connsiteX6-845" fmla="*/ 5356927 w 6216319"/>
                <a:gd name="connsiteY6-846" fmla="*/ 1188280 h 1302226"/>
                <a:gd name="connsiteX7-847" fmla="*/ 6216319 w 6216319"/>
                <a:gd name="connsiteY7-848" fmla="*/ 1302226 h 1302226"/>
                <a:gd name="connsiteX8-849" fmla="*/ 0 w 6216319"/>
                <a:gd name="connsiteY8-850" fmla="*/ 1302226 h 1302226"/>
                <a:gd name="connsiteX9-851" fmla="*/ 0 w 6216319"/>
                <a:gd name="connsiteY9-852" fmla="*/ 22 h 1302226"/>
                <a:gd name="connsiteX0-853" fmla="*/ 0 w 6216319"/>
                <a:gd name="connsiteY0-854" fmla="*/ 22 h 1302226"/>
                <a:gd name="connsiteX1-855" fmla="*/ 574189 w 6216319"/>
                <a:gd name="connsiteY1-856" fmla="*/ 321816 h 1302226"/>
                <a:gd name="connsiteX2-857" fmla="*/ 1015951 w 6216319"/>
                <a:gd name="connsiteY2-858" fmla="*/ 346561 h 1302226"/>
                <a:gd name="connsiteX3-859" fmla="*/ 2244895 w 6216319"/>
                <a:gd name="connsiteY3-860" fmla="*/ 515708 h 1302226"/>
                <a:gd name="connsiteX4-861" fmla="*/ 3244906 w 6216319"/>
                <a:gd name="connsiteY4-862" fmla="*/ 492365 h 1302226"/>
                <a:gd name="connsiteX5-863" fmla="*/ 4628644 w 6216319"/>
                <a:gd name="connsiteY5-864" fmla="*/ 1034532 h 1302226"/>
                <a:gd name="connsiteX6-865" fmla="*/ 5356927 w 6216319"/>
                <a:gd name="connsiteY6-866" fmla="*/ 1188280 h 1302226"/>
                <a:gd name="connsiteX7-867" fmla="*/ 6216319 w 6216319"/>
                <a:gd name="connsiteY7-868" fmla="*/ 1302226 h 1302226"/>
                <a:gd name="connsiteX8-869" fmla="*/ 0 w 6216319"/>
                <a:gd name="connsiteY8-870" fmla="*/ 1302226 h 1302226"/>
                <a:gd name="connsiteX9-871" fmla="*/ 0 w 6216319"/>
                <a:gd name="connsiteY9-872" fmla="*/ 22 h 1302226"/>
                <a:gd name="connsiteX0-873" fmla="*/ 0 w 6216319"/>
                <a:gd name="connsiteY0-874" fmla="*/ 22 h 1302226"/>
                <a:gd name="connsiteX1-875" fmla="*/ 574189 w 6216319"/>
                <a:gd name="connsiteY1-876" fmla="*/ 321816 h 1302226"/>
                <a:gd name="connsiteX2-877" fmla="*/ 1015951 w 6216319"/>
                <a:gd name="connsiteY2-878" fmla="*/ 346561 h 1302226"/>
                <a:gd name="connsiteX3-879" fmla="*/ 1704848 w 6216319"/>
                <a:gd name="connsiteY3-880" fmla="*/ 296453 h 1302226"/>
                <a:gd name="connsiteX4-881" fmla="*/ 2244895 w 6216319"/>
                <a:gd name="connsiteY4-882" fmla="*/ 515708 h 1302226"/>
                <a:gd name="connsiteX5-883" fmla="*/ 3244906 w 6216319"/>
                <a:gd name="connsiteY5-884" fmla="*/ 492365 h 1302226"/>
                <a:gd name="connsiteX6-885" fmla="*/ 4628644 w 6216319"/>
                <a:gd name="connsiteY6-886" fmla="*/ 1034532 h 1302226"/>
                <a:gd name="connsiteX7-887" fmla="*/ 5356927 w 6216319"/>
                <a:gd name="connsiteY7-888" fmla="*/ 1188280 h 1302226"/>
                <a:gd name="connsiteX8-889" fmla="*/ 6216319 w 6216319"/>
                <a:gd name="connsiteY8-890" fmla="*/ 1302226 h 1302226"/>
                <a:gd name="connsiteX9-891" fmla="*/ 0 w 6216319"/>
                <a:gd name="connsiteY9-892" fmla="*/ 1302226 h 1302226"/>
                <a:gd name="connsiteX10" fmla="*/ 0 w 6216319"/>
                <a:gd name="connsiteY10" fmla="*/ 22 h 1302226"/>
                <a:gd name="connsiteX0-893" fmla="*/ 0 w 6216319"/>
                <a:gd name="connsiteY0-894" fmla="*/ 22 h 1302226"/>
                <a:gd name="connsiteX1-895" fmla="*/ 574189 w 6216319"/>
                <a:gd name="connsiteY1-896" fmla="*/ 321816 h 1302226"/>
                <a:gd name="connsiteX2-897" fmla="*/ 1015951 w 6216319"/>
                <a:gd name="connsiteY2-898" fmla="*/ 346561 h 1302226"/>
                <a:gd name="connsiteX3-899" fmla="*/ 1732682 w 6216319"/>
                <a:gd name="connsiteY3-900" fmla="*/ 368038 h 1302226"/>
                <a:gd name="connsiteX4-901" fmla="*/ 2244895 w 6216319"/>
                <a:gd name="connsiteY4-902" fmla="*/ 515708 h 1302226"/>
                <a:gd name="connsiteX5-903" fmla="*/ 3244906 w 6216319"/>
                <a:gd name="connsiteY5-904" fmla="*/ 492365 h 1302226"/>
                <a:gd name="connsiteX6-905" fmla="*/ 4628644 w 6216319"/>
                <a:gd name="connsiteY6-906" fmla="*/ 1034532 h 1302226"/>
                <a:gd name="connsiteX7-907" fmla="*/ 5356927 w 6216319"/>
                <a:gd name="connsiteY7-908" fmla="*/ 1188280 h 1302226"/>
                <a:gd name="connsiteX8-909" fmla="*/ 6216319 w 6216319"/>
                <a:gd name="connsiteY8-910" fmla="*/ 1302226 h 1302226"/>
                <a:gd name="connsiteX9-911" fmla="*/ 0 w 6216319"/>
                <a:gd name="connsiteY9-912" fmla="*/ 1302226 h 1302226"/>
                <a:gd name="connsiteX10-913" fmla="*/ 0 w 6216319"/>
                <a:gd name="connsiteY10-914" fmla="*/ 22 h 1302226"/>
                <a:gd name="connsiteX0-915" fmla="*/ 0 w 6216319"/>
                <a:gd name="connsiteY0-916" fmla="*/ 22 h 1302226"/>
                <a:gd name="connsiteX1-917" fmla="*/ 574189 w 6216319"/>
                <a:gd name="connsiteY1-918" fmla="*/ 321816 h 1302226"/>
                <a:gd name="connsiteX2-919" fmla="*/ 1015951 w 6216319"/>
                <a:gd name="connsiteY2-920" fmla="*/ 346561 h 1302226"/>
                <a:gd name="connsiteX3-921" fmla="*/ 1732682 w 6216319"/>
                <a:gd name="connsiteY3-922" fmla="*/ 368038 h 1302226"/>
                <a:gd name="connsiteX4-923" fmla="*/ 2244895 w 6216319"/>
                <a:gd name="connsiteY4-924" fmla="*/ 515708 h 1302226"/>
                <a:gd name="connsiteX5-925" fmla="*/ 3244906 w 6216319"/>
                <a:gd name="connsiteY5-926" fmla="*/ 492365 h 1302226"/>
                <a:gd name="connsiteX6-927" fmla="*/ 4628644 w 6216319"/>
                <a:gd name="connsiteY6-928" fmla="*/ 1034532 h 1302226"/>
                <a:gd name="connsiteX7-929" fmla="*/ 5356927 w 6216319"/>
                <a:gd name="connsiteY7-930" fmla="*/ 1188280 h 1302226"/>
                <a:gd name="connsiteX8-931" fmla="*/ 6216319 w 6216319"/>
                <a:gd name="connsiteY8-932" fmla="*/ 1302226 h 1302226"/>
                <a:gd name="connsiteX9-933" fmla="*/ 0 w 6216319"/>
                <a:gd name="connsiteY9-934" fmla="*/ 1302226 h 1302226"/>
                <a:gd name="connsiteX10-935" fmla="*/ 0 w 6216319"/>
                <a:gd name="connsiteY10-936" fmla="*/ 22 h 1302226"/>
                <a:gd name="connsiteX0-937" fmla="*/ 0 w 6216319"/>
                <a:gd name="connsiteY0-938" fmla="*/ 22 h 1302226"/>
                <a:gd name="connsiteX1-939" fmla="*/ 574189 w 6216319"/>
                <a:gd name="connsiteY1-940" fmla="*/ 321816 h 1302226"/>
                <a:gd name="connsiteX2-941" fmla="*/ 1015951 w 6216319"/>
                <a:gd name="connsiteY2-942" fmla="*/ 346561 h 1302226"/>
                <a:gd name="connsiteX3-943" fmla="*/ 1732682 w 6216319"/>
                <a:gd name="connsiteY3-944" fmla="*/ 368038 h 1302226"/>
                <a:gd name="connsiteX4-945" fmla="*/ 2244895 w 6216319"/>
                <a:gd name="connsiteY4-946" fmla="*/ 515708 h 1302226"/>
                <a:gd name="connsiteX5-947" fmla="*/ 3244906 w 6216319"/>
                <a:gd name="connsiteY5-948" fmla="*/ 492365 h 1302226"/>
                <a:gd name="connsiteX6-949" fmla="*/ 4628644 w 6216319"/>
                <a:gd name="connsiteY6-950" fmla="*/ 1034532 h 1302226"/>
                <a:gd name="connsiteX7-951" fmla="*/ 5356927 w 6216319"/>
                <a:gd name="connsiteY7-952" fmla="*/ 1188280 h 1302226"/>
                <a:gd name="connsiteX8-953" fmla="*/ 6216319 w 6216319"/>
                <a:gd name="connsiteY8-954" fmla="*/ 1302226 h 1302226"/>
                <a:gd name="connsiteX9-955" fmla="*/ 0 w 6216319"/>
                <a:gd name="connsiteY9-956" fmla="*/ 1302226 h 1302226"/>
                <a:gd name="connsiteX10-957" fmla="*/ 0 w 6216319"/>
                <a:gd name="connsiteY10-958" fmla="*/ 22 h 1302226"/>
                <a:gd name="connsiteX0-959" fmla="*/ 0 w 6216319"/>
                <a:gd name="connsiteY0-960" fmla="*/ 22 h 1302226"/>
                <a:gd name="connsiteX1-961" fmla="*/ 574189 w 6216319"/>
                <a:gd name="connsiteY1-962" fmla="*/ 321816 h 1302226"/>
                <a:gd name="connsiteX2-963" fmla="*/ 1015951 w 6216319"/>
                <a:gd name="connsiteY2-964" fmla="*/ 346561 h 1302226"/>
                <a:gd name="connsiteX3-965" fmla="*/ 1732682 w 6216319"/>
                <a:gd name="connsiteY3-966" fmla="*/ 368038 h 1302226"/>
                <a:gd name="connsiteX4-967" fmla="*/ 2244895 w 6216319"/>
                <a:gd name="connsiteY4-968" fmla="*/ 515708 h 1302226"/>
                <a:gd name="connsiteX5-969" fmla="*/ 3244906 w 6216319"/>
                <a:gd name="connsiteY5-970" fmla="*/ 492365 h 1302226"/>
                <a:gd name="connsiteX6-971" fmla="*/ 4628644 w 6216319"/>
                <a:gd name="connsiteY6-972" fmla="*/ 1034532 h 1302226"/>
                <a:gd name="connsiteX7-973" fmla="*/ 5356927 w 6216319"/>
                <a:gd name="connsiteY7-974" fmla="*/ 1188280 h 1302226"/>
                <a:gd name="connsiteX8-975" fmla="*/ 6216319 w 6216319"/>
                <a:gd name="connsiteY8-976" fmla="*/ 1302226 h 1302226"/>
                <a:gd name="connsiteX9-977" fmla="*/ 0 w 6216319"/>
                <a:gd name="connsiteY9-978" fmla="*/ 1302226 h 1302226"/>
                <a:gd name="connsiteX10-979" fmla="*/ 0 w 6216319"/>
                <a:gd name="connsiteY10-980" fmla="*/ 22 h 1302226"/>
                <a:gd name="connsiteX0-981" fmla="*/ 0 w 6216319"/>
                <a:gd name="connsiteY0-982" fmla="*/ 22 h 1302226"/>
                <a:gd name="connsiteX1-983" fmla="*/ 574189 w 6216319"/>
                <a:gd name="connsiteY1-984" fmla="*/ 321816 h 1302226"/>
                <a:gd name="connsiteX2-985" fmla="*/ 1015951 w 6216319"/>
                <a:gd name="connsiteY2-986" fmla="*/ 346561 h 1302226"/>
                <a:gd name="connsiteX3-987" fmla="*/ 1732682 w 6216319"/>
                <a:gd name="connsiteY3-988" fmla="*/ 368038 h 1302226"/>
                <a:gd name="connsiteX4-989" fmla="*/ 2244895 w 6216319"/>
                <a:gd name="connsiteY4-990" fmla="*/ 515708 h 1302226"/>
                <a:gd name="connsiteX5-991" fmla="*/ 3244906 w 6216319"/>
                <a:gd name="connsiteY5-992" fmla="*/ 492365 h 1302226"/>
                <a:gd name="connsiteX6-993" fmla="*/ 4628644 w 6216319"/>
                <a:gd name="connsiteY6-994" fmla="*/ 1034532 h 1302226"/>
                <a:gd name="connsiteX7-995" fmla="*/ 5356927 w 6216319"/>
                <a:gd name="connsiteY7-996" fmla="*/ 1188280 h 1302226"/>
                <a:gd name="connsiteX8-997" fmla="*/ 6216319 w 6216319"/>
                <a:gd name="connsiteY8-998" fmla="*/ 1302226 h 1302226"/>
                <a:gd name="connsiteX9-999" fmla="*/ 0 w 6216319"/>
                <a:gd name="connsiteY9-1000" fmla="*/ 1302226 h 1302226"/>
                <a:gd name="connsiteX10-1001" fmla="*/ 0 w 6216319"/>
                <a:gd name="connsiteY10-1002" fmla="*/ 22 h 1302226"/>
                <a:gd name="connsiteX0-1003" fmla="*/ 0 w 6216319"/>
                <a:gd name="connsiteY0-1004" fmla="*/ 22 h 1302226"/>
                <a:gd name="connsiteX1-1005" fmla="*/ 574189 w 6216319"/>
                <a:gd name="connsiteY1-1006" fmla="*/ 321816 h 1302226"/>
                <a:gd name="connsiteX2-1007" fmla="*/ 1015951 w 6216319"/>
                <a:gd name="connsiteY2-1008" fmla="*/ 346561 h 1302226"/>
                <a:gd name="connsiteX3-1009" fmla="*/ 1732682 w 6216319"/>
                <a:gd name="connsiteY3-1010" fmla="*/ 368038 h 1302226"/>
                <a:gd name="connsiteX4-1011" fmla="*/ 2147475 w 6216319"/>
                <a:gd name="connsiteY4-1012" fmla="*/ 479915 h 1302226"/>
                <a:gd name="connsiteX5-1013" fmla="*/ 3244906 w 6216319"/>
                <a:gd name="connsiteY5-1014" fmla="*/ 492365 h 1302226"/>
                <a:gd name="connsiteX6-1015" fmla="*/ 4628644 w 6216319"/>
                <a:gd name="connsiteY6-1016" fmla="*/ 1034532 h 1302226"/>
                <a:gd name="connsiteX7-1017" fmla="*/ 5356927 w 6216319"/>
                <a:gd name="connsiteY7-1018" fmla="*/ 1188280 h 1302226"/>
                <a:gd name="connsiteX8-1019" fmla="*/ 6216319 w 6216319"/>
                <a:gd name="connsiteY8-1020" fmla="*/ 1302226 h 1302226"/>
                <a:gd name="connsiteX9-1021" fmla="*/ 0 w 6216319"/>
                <a:gd name="connsiteY9-1022" fmla="*/ 1302226 h 1302226"/>
                <a:gd name="connsiteX10-1023" fmla="*/ 0 w 6216319"/>
                <a:gd name="connsiteY10-1024" fmla="*/ 22 h 1302226"/>
                <a:gd name="connsiteX0-1025" fmla="*/ 0 w 6216319"/>
                <a:gd name="connsiteY0-1026" fmla="*/ 22 h 1302226"/>
                <a:gd name="connsiteX1-1027" fmla="*/ 574189 w 6216319"/>
                <a:gd name="connsiteY1-1028" fmla="*/ 321816 h 1302226"/>
                <a:gd name="connsiteX2-1029" fmla="*/ 1015951 w 6216319"/>
                <a:gd name="connsiteY2-1030" fmla="*/ 346561 h 1302226"/>
                <a:gd name="connsiteX3-1031" fmla="*/ 1732682 w 6216319"/>
                <a:gd name="connsiteY3-1032" fmla="*/ 368038 h 1302226"/>
                <a:gd name="connsiteX4-1033" fmla="*/ 2147475 w 6216319"/>
                <a:gd name="connsiteY4-1034" fmla="*/ 479915 h 1302226"/>
                <a:gd name="connsiteX5-1035" fmla="*/ 3244906 w 6216319"/>
                <a:gd name="connsiteY5-1036" fmla="*/ 492365 h 1302226"/>
                <a:gd name="connsiteX6-1037" fmla="*/ 4628644 w 6216319"/>
                <a:gd name="connsiteY6-1038" fmla="*/ 1034532 h 1302226"/>
                <a:gd name="connsiteX7-1039" fmla="*/ 5356927 w 6216319"/>
                <a:gd name="connsiteY7-1040" fmla="*/ 1188280 h 1302226"/>
                <a:gd name="connsiteX8-1041" fmla="*/ 6216319 w 6216319"/>
                <a:gd name="connsiteY8-1042" fmla="*/ 1302226 h 1302226"/>
                <a:gd name="connsiteX9-1043" fmla="*/ 0 w 6216319"/>
                <a:gd name="connsiteY9-1044" fmla="*/ 1302226 h 1302226"/>
                <a:gd name="connsiteX10-1045" fmla="*/ 0 w 6216319"/>
                <a:gd name="connsiteY10-1046" fmla="*/ 22 h 1302226"/>
                <a:gd name="connsiteX0-1047" fmla="*/ 0 w 6216319"/>
                <a:gd name="connsiteY0-1048" fmla="*/ 22 h 1302226"/>
                <a:gd name="connsiteX1-1049" fmla="*/ 574189 w 6216319"/>
                <a:gd name="connsiteY1-1050" fmla="*/ 321816 h 1302226"/>
                <a:gd name="connsiteX2-1051" fmla="*/ 1015951 w 6216319"/>
                <a:gd name="connsiteY2-1052" fmla="*/ 346561 h 1302226"/>
                <a:gd name="connsiteX3-1053" fmla="*/ 1732682 w 6216319"/>
                <a:gd name="connsiteY3-1054" fmla="*/ 368038 h 1302226"/>
                <a:gd name="connsiteX4-1055" fmla="*/ 2147475 w 6216319"/>
                <a:gd name="connsiteY4-1056" fmla="*/ 479915 h 1302226"/>
                <a:gd name="connsiteX5-1057" fmla="*/ 3244906 w 6216319"/>
                <a:gd name="connsiteY5-1058" fmla="*/ 492365 h 1302226"/>
                <a:gd name="connsiteX6-1059" fmla="*/ 4628644 w 6216319"/>
                <a:gd name="connsiteY6-1060" fmla="*/ 1034532 h 1302226"/>
                <a:gd name="connsiteX7-1061" fmla="*/ 5356927 w 6216319"/>
                <a:gd name="connsiteY7-1062" fmla="*/ 1188280 h 1302226"/>
                <a:gd name="connsiteX8-1063" fmla="*/ 6216319 w 6216319"/>
                <a:gd name="connsiteY8-1064" fmla="*/ 1302226 h 1302226"/>
                <a:gd name="connsiteX9-1065" fmla="*/ 0 w 6216319"/>
                <a:gd name="connsiteY9-1066" fmla="*/ 1302226 h 1302226"/>
                <a:gd name="connsiteX10-1067" fmla="*/ 0 w 6216319"/>
                <a:gd name="connsiteY10-1068" fmla="*/ 22 h 1302226"/>
                <a:gd name="connsiteX0-1069" fmla="*/ 0 w 6216319"/>
                <a:gd name="connsiteY0-1070" fmla="*/ 22 h 1302226"/>
                <a:gd name="connsiteX1-1071" fmla="*/ 574189 w 6216319"/>
                <a:gd name="connsiteY1-1072" fmla="*/ 321816 h 1302226"/>
                <a:gd name="connsiteX2-1073" fmla="*/ 1015951 w 6216319"/>
                <a:gd name="connsiteY2-1074" fmla="*/ 346561 h 1302226"/>
                <a:gd name="connsiteX3-1075" fmla="*/ 1732682 w 6216319"/>
                <a:gd name="connsiteY3-1076" fmla="*/ 368038 h 1302226"/>
                <a:gd name="connsiteX4-1077" fmla="*/ 2147475 w 6216319"/>
                <a:gd name="connsiteY4-1078" fmla="*/ 479915 h 1302226"/>
                <a:gd name="connsiteX5-1079" fmla="*/ 3043108 w 6216319"/>
                <a:gd name="connsiteY5-1080" fmla="*/ 549633 h 1302226"/>
                <a:gd name="connsiteX6-1081" fmla="*/ 4628644 w 6216319"/>
                <a:gd name="connsiteY6-1082" fmla="*/ 1034532 h 1302226"/>
                <a:gd name="connsiteX7-1083" fmla="*/ 5356927 w 6216319"/>
                <a:gd name="connsiteY7-1084" fmla="*/ 1188280 h 1302226"/>
                <a:gd name="connsiteX8-1085" fmla="*/ 6216319 w 6216319"/>
                <a:gd name="connsiteY8-1086" fmla="*/ 1302226 h 1302226"/>
                <a:gd name="connsiteX9-1087" fmla="*/ 0 w 6216319"/>
                <a:gd name="connsiteY9-1088" fmla="*/ 1302226 h 1302226"/>
                <a:gd name="connsiteX10-1089" fmla="*/ 0 w 6216319"/>
                <a:gd name="connsiteY10-1090" fmla="*/ 22 h 1302226"/>
                <a:gd name="connsiteX0-1091" fmla="*/ 0 w 6216319"/>
                <a:gd name="connsiteY0-1092" fmla="*/ 22 h 1302226"/>
                <a:gd name="connsiteX1-1093" fmla="*/ 574189 w 6216319"/>
                <a:gd name="connsiteY1-1094" fmla="*/ 321816 h 1302226"/>
                <a:gd name="connsiteX2-1095" fmla="*/ 1015951 w 6216319"/>
                <a:gd name="connsiteY2-1096" fmla="*/ 346561 h 1302226"/>
                <a:gd name="connsiteX3-1097" fmla="*/ 1732682 w 6216319"/>
                <a:gd name="connsiteY3-1098" fmla="*/ 368038 h 1302226"/>
                <a:gd name="connsiteX4-1099" fmla="*/ 2147475 w 6216319"/>
                <a:gd name="connsiteY4-1100" fmla="*/ 479915 h 1302226"/>
                <a:gd name="connsiteX5-1101" fmla="*/ 3043108 w 6216319"/>
                <a:gd name="connsiteY5-1102" fmla="*/ 549633 h 1302226"/>
                <a:gd name="connsiteX6-1103" fmla="*/ 4628644 w 6216319"/>
                <a:gd name="connsiteY6-1104" fmla="*/ 1034532 h 1302226"/>
                <a:gd name="connsiteX7-1105" fmla="*/ 5356927 w 6216319"/>
                <a:gd name="connsiteY7-1106" fmla="*/ 1188280 h 1302226"/>
                <a:gd name="connsiteX8-1107" fmla="*/ 6216319 w 6216319"/>
                <a:gd name="connsiteY8-1108" fmla="*/ 1302226 h 1302226"/>
                <a:gd name="connsiteX9-1109" fmla="*/ 0 w 6216319"/>
                <a:gd name="connsiteY9-1110" fmla="*/ 1302226 h 1302226"/>
                <a:gd name="connsiteX10-1111" fmla="*/ 0 w 6216319"/>
                <a:gd name="connsiteY10-1112" fmla="*/ 22 h 1302226"/>
                <a:gd name="connsiteX0-1113" fmla="*/ 0 w 6216319"/>
                <a:gd name="connsiteY0-1114" fmla="*/ 22 h 1302226"/>
                <a:gd name="connsiteX1-1115" fmla="*/ 574189 w 6216319"/>
                <a:gd name="connsiteY1-1116" fmla="*/ 321816 h 1302226"/>
                <a:gd name="connsiteX2-1117" fmla="*/ 1015951 w 6216319"/>
                <a:gd name="connsiteY2-1118" fmla="*/ 346561 h 1302226"/>
                <a:gd name="connsiteX3-1119" fmla="*/ 1732682 w 6216319"/>
                <a:gd name="connsiteY3-1120" fmla="*/ 368038 h 1302226"/>
                <a:gd name="connsiteX4-1121" fmla="*/ 2147475 w 6216319"/>
                <a:gd name="connsiteY4-1122" fmla="*/ 479915 h 1302226"/>
                <a:gd name="connsiteX5-1123" fmla="*/ 3043108 w 6216319"/>
                <a:gd name="connsiteY5-1124" fmla="*/ 549633 h 1302226"/>
                <a:gd name="connsiteX6-1125" fmla="*/ 3889839 w 6216319"/>
                <a:gd name="connsiteY6-1126" fmla="*/ 317928 h 1302226"/>
                <a:gd name="connsiteX7-1127" fmla="*/ 4628644 w 6216319"/>
                <a:gd name="connsiteY7-1128" fmla="*/ 1034532 h 1302226"/>
                <a:gd name="connsiteX8-1129" fmla="*/ 5356927 w 6216319"/>
                <a:gd name="connsiteY8-1130" fmla="*/ 1188280 h 1302226"/>
                <a:gd name="connsiteX9-1131" fmla="*/ 6216319 w 6216319"/>
                <a:gd name="connsiteY9-1132" fmla="*/ 1302226 h 1302226"/>
                <a:gd name="connsiteX10-1133" fmla="*/ 0 w 6216319"/>
                <a:gd name="connsiteY10-1134" fmla="*/ 1302226 h 1302226"/>
                <a:gd name="connsiteX11" fmla="*/ 0 w 6216319"/>
                <a:gd name="connsiteY11" fmla="*/ 22 h 1302226"/>
                <a:gd name="connsiteX0-1135" fmla="*/ 0 w 6216319"/>
                <a:gd name="connsiteY0-1136" fmla="*/ 22 h 1302226"/>
                <a:gd name="connsiteX1-1137" fmla="*/ 574189 w 6216319"/>
                <a:gd name="connsiteY1-1138" fmla="*/ 321816 h 1302226"/>
                <a:gd name="connsiteX2-1139" fmla="*/ 1015951 w 6216319"/>
                <a:gd name="connsiteY2-1140" fmla="*/ 346561 h 1302226"/>
                <a:gd name="connsiteX3-1141" fmla="*/ 1732682 w 6216319"/>
                <a:gd name="connsiteY3-1142" fmla="*/ 368038 h 1302226"/>
                <a:gd name="connsiteX4-1143" fmla="*/ 2147475 w 6216319"/>
                <a:gd name="connsiteY4-1144" fmla="*/ 479915 h 1302226"/>
                <a:gd name="connsiteX5-1145" fmla="*/ 3043108 w 6216319"/>
                <a:gd name="connsiteY5-1146" fmla="*/ 549633 h 1302226"/>
                <a:gd name="connsiteX6-1147" fmla="*/ 3548869 w 6216319"/>
                <a:gd name="connsiteY6-1148" fmla="*/ 761757 h 1302226"/>
                <a:gd name="connsiteX7-1149" fmla="*/ 4628644 w 6216319"/>
                <a:gd name="connsiteY7-1150" fmla="*/ 1034532 h 1302226"/>
                <a:gd name="connsiteX8-1151" fmla="*/ 5356927 w 6216319"/>
                <a:gd name="connsiteY8-1152" fmla="*/ 1188280 h 1302226"/>
                <a:gd name="connsiteX9-1153" fmla="*/ 6216319 w 6216319"/>
                <a:gd name="connsiteY9-1154" fmla="*/ 1302226 h 1302226"/>
                <a:gd name="connsiteX10-1155" fmla="*/ 0 w 6216319"/>
                <a:gd name="connsiteY10-1156" fmla="*/ 1302226 h 1302226"/>
                <a:gd name="connsiteX11-1157" fmla="*/ 0 w 6216319"/>
                <a:gd name="connsiteY11-1158" fmla="*/ 22 h 1302226"/>
                <a:gd name="connsiteX0-1159" fmla="*/ 0 w 6216319"/>
                <a:gd name="connsiteY0-1160" fmla="*/ 22 h 1302226"/>
                <a:gd name="connsiteX1-1161" fmla="*/ 574189 w 6216319"/>
                <a:gd name="connsiteY1-1162" fmla="*/ 321816 h 1302226"/>
                <a:gd name="connsiteX2-1163" fmla="*/ 1015951 w 6216319"/>
                <a:gd name="connsiteY2-1164" fmla="*/ 346561 h 1302226"/>
                <a:gd name="connsiteX3-1165" fmla="*/ 1732682 w 6216319"/>
                <a:gd name="connsiteY3-1166" fmla="*/ 368038 h 1302226"/>
                <a:gd name="connsiteX4-1167" fmla="*/ 2147475 w 6216319"/>
                <a:gd name="connsiteY4-1168" fmla="*/ 479915 h 1302226"/>
                <a:gd name="connsiteX5-1169" fmla="*/ 3043108 w 6216319"/>
                <a:gd name="connsiteY5-1170" fmla="*/ 549633 h 1302226"/>
                <a:gd name="connsiteX6-1171" fmla="*/ 3548869 w 6216319"/>
                <a:gd name="connsiteY6-1172" fmla="*/ 761757 h 1302226"/>
                <a:gd name="connsiteX7-1173" fmla="*/ 4628644 w 6216319"/>
                <a:gd name="connsiteY7-1174" fmla="*/ 1034532 h 1302226"/>
                <a:gd name="connsiteX8-1175" fmla="*/ 5356927 w 6216319"/>
                <a:gd name="connsiteY8-1176" fmla="*/ 1188280 h 1302226"/>
                <a:gd name="connsiteX9-1177" fmla="*/ 6216319 w 6216319"/>
                <a:gd name="connsiteY9-1178" fmla="*/ 1302226 h 1302226"/>
                <a:gd name="connsiteX10-1179" fmla="*/ 0 w 6216319"/>
                <a:gd name="connsiteY10-1180" fmla="*/ 1302226 h 1302226"/>
                <a:gd name="connsiteX11-1181" fmla="*/ 0 w 6216319"/>
                <a:gd name="connsiteY11-1182" fmla="*/ 22 h 1302226"/>
                <a:gd name="connsiteX0-1183" fmla="*/ 0 w 6216319"/>
                <a:gd name="connsiteY0-1184" fmla="*/ 22 h 1302226"/>
                <a:gd name="connsiteX1-1185" fmla="*/ 574189 w 6216319"/>
                <a:gd name="connsiteY1-1186" fmla="*/ 321816 h 1302226"/>
                <a:gd name="connsiteX2-1187" fmla="*/ 1015951 w 6216319"/>
                <a:gd name="connsiteY2-1188" fmla="*/ 346561 h 1302226"/>
                <a:gd name="connsiteX3-1189" fmla="*/ 1732682 w 6216319"/>
                <a:gd name="connsiteY3-1190" fmla="*/ 368038 h 1302226"/>
                <a:gd name="connsiteX4-1191" fmla="*/ 2147475 w 6216319"/>
                <a:gd name="connsiteY4-1192" fmla="*/ 479915 h 1302226"/>
                <a:gd name="connsiteX5-1193" fmla="*/ 3043108 w 6216319"/>
                <a:gd name="connsiteY5-1194" fmla="*/ 549633 h 1302226"/>
                <a:gd name="connsiteX6-1195" fmla="*/ 3548869 w 6216319"/>
                <a:gd name="connsiteY6-1196" fmla="*/ 761757 h 1302226"/>
                <a:gd name="connsiteX7-1197" fmla="*/ 4628644 w 6216319"/>
                <a:gd name="connsiteY7-1198" fmla="*/ 1034532 h 1302226"/>
                <a:gd name="connsiteX8-1199" fmla="*/ 5356927 w 6216319"/>
                <a:gd name="connsiteY8-1200" fmla="*/ 1188280 h 1302226"/>
                <a:gd name="connsiteX9-1201" fmla="*/ 6216319 w 6216319"/>
                <a:gd name="connsiteY9-1202" fmla="*/ 1302226 h 1302226"/>
                <a:gd name="connsiteX10-1203" fmla="*/ 0 w 6216319"/>
                <a:gd name="connsiteY10-1204" fmla="*/ 1302226 h 1302226"/>
                <a:gd name="connsiteX11-1205" fmla="*/ 0 w 6216319"/>
                <a:gd name="connsiteY11-1206" fmla="*/ 22 h 1302226"/>
                <a:gd name="connsiteX0-1207" fmla="*/ 0 w 6216319"/>
                <a:gd name="connsiteY0-1208" fmla="*/ 22 h 1302226"/>
                <a:gd name="connsiteX1-1209" fmla="*/ 574189 w 6216319"/>
                <a:gd name="connsiteY1-1210" fmla="*/ 321816 h 1302226"/>
                <a:gd name="connsiteX2-1211" fmla="*/ 1015951 w 6216319"/>
                <a:gd name="connsiteY2-1212" fmla="*/ 346561 h 1302226"/>
                <a:gd name="connsiteX3-1213" fmla="*/ 1732682 w 6216319"/>
                <a:gd name="connsiteY3-1214" fmla="*/ 368038 h 1302226"/>
                <a:gd name="connsiteX4-1215" fmla="*/ 2147475 w 6216319"/>
                <a:gd name="connsiteY4-1216" fmla="*/ 479915 h 1302226"/>
                <a:gd name="connsiteX5-1217" fmla="*/ 3043108 w 6216319"/>
                <a:gd name="connsiteY5-1218" fmla="*/ 549633 h 1302226"/>
                <a:gd name="connsiteX6-1219" fmla="*/ 3562786 w 6216319"/>
                <a:gd name="connsiteY6-1220" fmla="*/ 790391 h 1302226"/>
                <a:gd name="connsiteX7-1221" fmla="*/ 4628644 w 6216319"/>
                <a:gd name="connsiteY7-1222" fmla="*/ 1034532 h 1302226"/>
                <a:gd name="connsiteX8-1223" fmla="*/ 5356927 w 6216319"/>
                <a:gd name="connsiteY8-1224" fmla="*/ 1188280 h 1302226"/>
                <a:gd name="connsiteX9-1225" fmla="*/ 6216319 w 6216319"/>
                <a:gd name="connsiteY9-1226" fmla="*/ 1302226 h 1302226"/>
                <a:gd name="connsiteX10-1227" fmla="*/ 0 w 6216319"/>
                <a:gd name="connsiteY10-1228" fmla="*/ 1302226 h 1302226"/>
                <a:gd name="connsiteX11-1229" fmla="*/ 0 w 6216319"/>
                <a:gd name="connsiteY11-1230" fmla="*/ 22 h 1302226"/>
                <a:gd name="connsiteX0-1231" fmla="*/ 0 w 6216319"/>
                <a:gd name="connsiteY0-1232" fmla="*/ 22 h 1302226"/>
                <a:gd name="connsiteX1-1233" fmla="*/ 574189 w 6216319"/>
                <a:gd name="connsiteY1-1234" fmla="*/ 321816 h 1302226"/>
                <a:gd name="connsiteX2-1235" fmla="*/ 1015951 w 6216319"/>
                <a:gd name="connsiteY2-1236" fmla="*/ 346561 h 1302226"/>
                <a:gd name="connsiteX3-1237" fmla="*/ 1732682 w 6216319"/>
                <a:gd name="connsiteY3-1238" fmla="*/ 368038 h 1302226"/>
                <a:gd name="connsiteX4-1239" fmla="*/ 2147475 w 6216319"/>
                <a:gd name="connsiteY4-1240" fmla="*/ 479915 h 1302226"/>
                <a:gd name="connsiteX5-1241" fmla="*/ 3043108 w 6216319"/>
                <a:gd name="connsiteY5-1242" fmla="*/ 549633 h 1302226"/>
                <a:gd name="connsiteX6-1243" fmla="*/ 3562786 w 6216319"/>
                <a:gd name="connsiteY6-1244" fmla="*/ 790391 h 1302226"/>
                <a:gd name="connsiteX7-1245" fmla="*/ 4628644 w 6216319"/>
                <a:gd name="connsiteY7-1246" fmla="*/ 1034532 h 1302226"/>
                <a:gd name="connsiteX8-1247" fmla="*/ 5356927 w 6216319"/>
                <a:gd name="connsiteY8-1248" fmla="*/ 1188280 h 1302226"/>
                <a:gd name="connsiteX9-1249" fmla="*/ 6216319 w 6216319"/>
                <a:gd name="connsiteY9-1250" fmla="*/ 1302226 h 1302226"/>
                <a:gd name="connsiteX10-1251" fmla="*/ 0 w 6216319"/>
                <a:gd name="connsiteY10-1252" fmla="*/ 1302226 h 1302226"/>
                <a:gd name="connsiteX11-1253" fmla="*/ 0 w 6216319"/>
                <a:gd name="connsiteY11-1254" fmla="*/ 22 h 1302226"/>
                <a:gd name="connsiteX0-1255" fmla="*/ 0 w 6216319"/>
                <a:gd name="connsiteY0-1256" fmla="*/ 22 h 1302226"/>
                <a:gd name="connsiteX1-1257" fmla="*/ 574189 w 6216319"/>
                <a:gd name="connsiteY1-1258" fmla="*/ 321816 h 1302226"/>
                <a:gd name="connsiteX2-1259" fmla="*/ 1015951 w 6216319"/>
                <a:gd name="connsiteY2-1260" fmla="*/ 346561 h 1302226"/>
                <a:gd name="connsiteX3-1261" fmla="*/ 1732682 w 6216319"/>
                <a:gd name="connsiteY3-1262" fmla="*/ 368038 h 1302226"/>
                <a:gd name="connsiteX4-1263" fmla="*/ 2147475 w 6216319"/>
                <a:gd name="connsiteY4-1264" fmla="*/ 479915 h 1302226"/>
                <a:gd name="connsiteX5-1265" fmla="*/ 3043108 w 6216319"/>
                <a:gd name="connsiteY5-1266" fmla="*/ 549633 h 1302226"/>
                <a:gd name="connsiteX6-1267" fmla="*/ 3562786 w 6216319"/>
                <a:gd name="connsiteY6-1268" fmla="*/ 790391 h 1302226"/>
                <a:gd name="connsiteX7-1269" fmla="*/ 4628644 w 6216319"/>
                <a:gd name="connsiteY7-1270" fmla="*/ 1034532 h 1302226"/>
                <a:gd name="connsiteX8-1271" fmla="*/ 5356927 w 6216319"/>
                <a:gd name="connsiteY8-1272" fmla="*/ 1188280 h 1302226"/>
                <a:gd name="connsiteX9-1273" fmla="*/ 6216319 w 6216319"/>
                <a:gd name="connsiteY9-1274" fmla="*/ 1302226 h 1302226"/>
                <a:gd name="connsiteX10-1275" fmla="*/ 0 w 6216319"/>
                <a:gd name="connsiteY10-1276" fmla="*/ 1302226 h 1302226"/>
                <a:gd name="connsiteX11-1277" fmla="*/ 0 w 6216319"/>
                <a:gd name="connsiteY11-1278" fmla="*/ 22 h 1302226"/>
                <a:gd name="connsiteX0-1279" fmla="*/ 0 w 6216319"/>
                <a:gd name="connsiteY0-1280" fmla="*/ 22 h 1302226"/>
                <a:gd name="connsiteX1-1281" fmla="*/ 574189 w 6216319"/>
                <a:gd name="connsiteY1-1282" fmla="*/ 321816 h 1302226"/>
                <a:gd name="connsiteX2-1283" fmla="*/ 1015951 w 6216319"/>
                <a:gd name="connsiteY2-1284" fmla="*/ 346561 h 1302226"/>
                <a:gd name="connsiteX3-1285" fmla="*/ 1732682 w 6216319"/>
                <a:gd name="connsiteY3-1286" fmla="*/ 368038 h 1302226"/>
                <a:gd name="connsiteX4-1287" fmla="*/ 2147475 w 6216319"/>
                <a:gd name="connsiteY4-1288" fmla="*/ 479915 h 1302226"/>
                <a:gd name="connsiteX5-1289" fmla="*/ 3043108 w 6216319"/>
                <a:gd name="connsiteY5-1290" fmla="*/ 549633 h 1302226"/>
                <a:gd name="connsiteX6-1291" fmla="*/ 3562786 w 6216319"/>
                <a:gd name="connsiteY6-1292" fmla="*/ 790391 h 1302226"/>
                <a:gd name="connsiteX7-1293" fmla="*/ 4684312 w 6216319"/>
                <a:gd name="connsiteY7-1294" fmla="*/ 1156227 h 1302226"/>
                <a:gd name="connsiteX8-1295" fmla="*/ 5356927 w 6216319"/>
                <a:gd name="connsiteY8-1296" fmla="*/ 1188280 h 1302226"/>
                <a:gd name="connsiteX9-1297" fmla="*/ 6216319 w 6216319"/>
                <a:gd name="connsiteY9-1298" fmla="*/ 1302226 h 1302226"/>
                <a:gd name="connsiteX10-1299" fmla="*/ 0 w 6216319"/>
                <a:gd name="connsiteY10-1300" fmla="*/ 1302226 h 1302226"/>
                <a:gd name="connsiteX11-1301" fmla="*/ 0 w 6216319"/>
                <a:gd name="connsiteY11-1302" fmla="*/ 22 h 1302226"/>
                <a:gd name="connsiteX0-1303" fmla="*/ 0 w 6216319"/>
                <a:gd name="connsiteY0-1304" fmla="*/ 22 h 1302226"/>
                <a:gd name="connsiteX1-1305" fmla="*/ 574189 w 6216319"/>
                <a:gd name="connsiteY1-1306" fmla="*/ 321816 h 1302226"/>
                <a:gd name="connsiteX2-1307" fmla="*/ 1015951 w 6216319"/>
                <a:gd name="connsiteY2-1308" fmla="*/ 346561 h 1302226"/>
                <a:gd name="connsiteX3-1309" fmla="*/ 1732682 w 6216319"/>
                <a:gd name="connsiteY3-1310" fmla="*/ 368038 h 1302226"/>
                <a:gd name="connsiteX4-1311" fmla="*/ 2147475 w 6216319"/>
                <a:gd name="connsiteY4-1312" fmla="*/ 479915 h 1302226"/>
                <a:gd name="connsiteX5-1313" fmla="*/ 3043108 w 6216319"/>
                <a:gd name="connsiteY5-1314" fmla="*/ 549633 h 1302226"/>
                <a:gd name="connsiteX6-1315" fmla="*/ 3562786 w 6216319"/>
                <a:gd name="connsiteY6-1316" fmla="*/ 790391 h 1302226"/>
                <a:gd name="connsiteX7-1317" fmla="*/ 4684312 w 6216319"/>
                <a:gd name="connsiteY7-1318" fmla="*/ 1156227 h 1302226"/>
                <a:gd name="connsiteX8-1319" fmla="*/ 5356927 w 6216319"/>
                <a:gd name="connsiteY8-1320" fmla="*/ 1188280 h 1302226"/>
                <a:gd name="connsiteX9-1321" fmla="*/ 6216319 w 6216319"/>
                <a:gd name="connsiteY9-1322" fmla="*/ 1302226 h 1302226"/>
                <a:gd name="connsiteX10-1323" fmla="*/ 0 w 6216319"/>
                <a:gd name="connsiteY10-1324" fmla="*/ 1302226 h 1302226"/>
                <a:gd name="connsiteX11-1325" fmla="*/ 0 w 6216319"/>
                <a:gd name="connsiteY11-1326" fmla="*/ 22 h 1302226"/>
                <a:gd name="connsiteX0-1327" fmla="*/ 0 w 6216319"/>
                <a:gd name="connsiteY0-1328" fmla="*/ 22 h 1302226"/>
                <a:gd name="connsiteX1-1329" fmla="*/ 574189 w 6216319"/>
                <a:gd name="connsiteY1-1330" fmla="*/ 321816 h 1302226"/>
                <a:gd name="connsiteX2-1331" fmla="*/ 1015951 w 6216319"/>
                <a:gd name="connsiteY2-1332" fmla="*/ 346561 h 1302226"/>
                <a:gd name="connsiteX3-1333" fmla="*/ 1732682 w 6216319"/>
                <a:gd name="connsiteY3-1334" fmla="*/ 368038 h 1302226"/>
                <a:gd name="connsiteX4-1335" fmla="*/ 2147475 w 6216319"/>
                <a:gd name="connsiteY4-1336" fmla="*/ 479915 h 1302226"/>
                <a:gd name="connsiteX5-1337" fmla="*/ 3043108 w 6216319"/>
                <a:gd name="connsiteY5-1338" fmla="*/ 549633 h 1302226"/>
                <a:gd name="connsiteX6-1339" fmla="*/ 3562786 w 6216319"/>
                <a:gd name="connsiteY6-1340" fmla="*/ 790391 h 1302226"/>
                <a:gd name="connsiteX7-1341" fmla="*/ 4684312 w 6216319"/>
                <a:gd name="connsiteY7-1342" fmla="*/ 1156227 h 1302226"/>
                <a:gd name="connsiteX8-1343" fmla="*/ 5356927 w 6216319"/>
                <a:gd name="connsiteY8-1344" fmla="*/ 1188280 h 1302226"/>
                <a:gd name="connsiteX9-1345" fmla="*/ 6216319 w 6216319"/>
                <a:gd name="connsiteY9-1346" fmla="*/ 1302226 h 1302226"/>
                <a:gd name="connsiteX10-1347" fmla="*/ 0 w 6216319"/>
                <a:gd name="connsiteY10-1348" fmla="*/ 1302226 h 1302226"/>
                <a:gd name="connsiteX11-1349" fmla="*/ 0 w 6216319"/>
                <a:gd name="connsiteY11-1350" fmla="*/ 22 h 1302226"/>
                <a:gd name="connsiteX0-1351" fmla="*/ 0 w 6216319"/>
                <a:gd name="connsiteY0-1352" fmla="*/ 22 h 1302226"/>
                <a:gd name="connsiteX1-1353" fmla="*/ 574189 w 6216319"/>
                <a:gd name="connsiteY1-1354" fmla="*/ 321816 h 1302226"/>
                <a:gd name="connsiteX2-1355" fmla="*/ 1015951 w 6216319"/>
                <a:gd name="connsiteY2-1356" fmla="*/ 346561 h 1302226"/>
                <a:gd name="connsiteX3-1357" fmla="*/ 1732682 w 6216319"/>
                <a:gd name="connsiteY3-1358" fmla="*/ 368038 h 1302226"/>
                <a:gd name="connsiteX4-1359" fmla="*/ 2147475 w 6216319"/>
                <a:gd name="connsiteY4-1360" fmla="*/ 479915 h 1302226"/>
                <a:gd name="connsiteX5-1361" fmla="*/ 3043108 w 6216319"/>
                <a:gd name="connsiteY5-1362" fmla="*/ 549633 h 1302226"/>
                <a:gd name="connsiteX6-1363" fmla="*/ 3562786 w 6216319"/>
                <a:gd name="connsiteY6-1364" fmla="*/ 790391 h 1302226"/>
                <a:gd name="connsiteX7-1365" fmla="*/ 4684312 w 6216319"/>
                <a:gd name="connsiteY7-1366" fmla="*/ 1156227 h 1302226"/>
                <a:gd name="connsiteX8-1367" fmla="*/ 5092502 w 6216319"/>
                <a:gd name="connsiteY8-1368" fmla="*/ 1188280 h 1302226"/>
                <a:gd name="connsiteX9-1369" fmla="*/ 6216319 w 6216319"/>
                <a:gd name="connsiteY9-1370" fmla="*/ 1302226 h 1302226"/>
                <a:gd name="connsiteX10-1371" fmla="*/ 0 w 6216319"/>
                <a:gd name="connsiteY10-1372" fmla="*/ 1302226 h 1302226"/>
                <a:gd name="connsiteX11-1373" fmla="*/ 0 w 6216319"/>
                <a:gd name="connsiteY11-1374" fmla="*/ 22 h 1302226"/>
                <a:gd name="connsiteX0-1375" fmla="*/ 0 w 6216319"/>
                <a:gd name="connsiteY0-1376" fmla="*/ 22 h 1302226"/>
                <a:gd name="connsiteX1-1377" fmla="*/ 574189 w 6216319"/>
                <a:gd name="connsiteY1-1378" fmla="*/ 321816 h 1302226"/>
                <a:gd name="connsiteX2-1379" fmla="*/ 1015951 w 6216319"/>
                <a:gd name="connsiteY2-1380" fmla="*/ 346561 h 1302226"/>
                <a:gd name="connsiteX3-1381" fmla="*/ 1732682 w 6216319"/>
                <a:gd name="connsiteY3-1382" fmla="*/ 368038 h 1302226"/>
                <a:gd name="connsiteX4-1383" fmla="*/ 2147475 w 6216319"/>
                <a:gd name="connsiteY4-1384" fmla="*/ 479915 h 1302226"/>
                <a:gd name="connsiteX5-1385" fmla="*/ 3043108 w 6216319"/>
                <a:gd name="connsiteY5-1386" fmla="*/ 549633 h 1302226"/>
                <a:gd name="connsiteX6-1387" fmla="*/ 3562786 w 6216319"/>
                <a:gd name="connsiteY6-1388" fmla="*/ 790391 h 1302226"/>
                <a:gd name="connsiteX7-1389" fmla="*/ 4684312 w 6216319"/>
                <a:gd name="connsiteY7-1390" fmla="*/ 1156227 h 1302226"/>
                <a:gd name="connsiteX8-1391" fmla="*/ 5092502 w 6216319"/>
                <a:gd name="connsiteY8-1392" fmla="*/ 1188280 h 1302226"/>
                <a:gd name="connsiteX9-1393" fmla="*/ 6216319 w 6216319"/>
                <a:gd name="connsiteY9-1394" fmla="*/ 1302226 h 1302226"/>
                <a:gd name="connsiteX10-1395" fmla="*/ 0 w 6216319"/>
                <a:gd name="connsiteY10-1396" fmla="*/ 1302226 h 1302226"/>
                <a:gd name="connsiteX11-1397" fmla="*/ 0 w 6216319"/>
                <a:gd name="connsiteY11-1398" fmla="*/ 22 h 1302226"/>
                <a:gd name="connsiteX0-1399" fmla="*/ 0 w 6216319"/>
                <a:gd name="connsiteY0-1400" fmla="*/ 22 h 1302226"/>
                <a:gd name="connsiteX1-1401" fmla="*/ 574189 w 6216319"/>
                <a:gd name="connsiteY1-1402" fmla="*/ 321816 h 1302226"/>
                <a:gd name="connsiteX2-1403" fmla="*/ 1015951 w 6216319"/>
                <a:gd name="connsiteY2-1404" fmla="*/ 346561 h 1302226"/>
                <a:gd name="connsiteX3-1405" fmla="*/ 1732682 w 6216319"/>
                <a:gd name="connsiteY3-1406" fmla="*/ 368038 h 1302226"/>
                <a:gd name="connsiteX4-1407" fmla="*/ 2147475 w 6216319"/>
                <a:gd name="connsiteY4-1408" fmla="*/ 479915 h 1302226"/>
                <a:gd name="connsiteX5-1409" fmla="*/ 3043108 w 6216319"/>
                <a:gd name="connsiteY5-1410" fmla="*/ 549633 h 1302226"/>
                <a:gd name="connsiteX6-1411" fmla="*/ 3562786 w 6216319"/>
                <a:gd name="connsiteY6-1412" fmla="*/ 790391 h 1302226"/>
                <a:gd name="connsiteX7-1413" fmla="*/ 4684312 w 6216319"/>
                <a:gd name="connsiteY7-1414" fmla="*/ 1156227 h 1302226"/>
                <a:gd name="connsiteX8-1415" fmla="*/ 5092502 w 6216319"/>
                <a:gd name="connsiteY8-1416" fmla="*/ 1188280 h 1302226"/>
                <a:gd name="connsiteX9-1417" fmla="*/ 6216319 w 6216319"/>
                <a:gd name="connsiteY9-1418" fmla="*/ 1302226 h 1302226"/>
                <a:gd name="connsiteX10-1419" fmla="*/ 0 w 6216319"/>
                <a:gd name="connsiteY10-1420" fmla="*/ 1302226 h 1302226"/>
                <a:gd name="connsiteX11-1421" fmla="*/ 0 w 6216319"/>
                <a:gd name="connsiteY11-1422" fmla="*/ 22 h 1302226"/>
                <a:gd name="connsiteX0-1423" fmla="*/ 0 w 6613304"/>
                <a:gd name="connsiteY0-1424" fmla="*/ 22 h 1302226"/>
                <a:gd name="connsiteX1-1425" fmla="*/ 574189 w 6613304"/>
                <a:gd name="connsiteY1-1426" fmla="*/ 321816 h 1302226"/>
                <a:gd name="connsiteX2-1427" fmla="*/ 1015951 w 6613304"/>
                <a:gd name="connsiteY2-1428" fmla="*/ 346561 h 1302226"/>
                <a:gd name="connsiteX3-1429" fmla="*/ 1732682 w 6613304"/>
                <a:gd name="connsiteY3-1430" fmla="*/ 368038 h 1302226"/>
                <a:gd name="connsiteX4-1431" fmla="*/ 2147475 w 6613304"/>
                <a:gd name="connsiteY4-1432" fmla="*/ 479915 h 1302226"/>
                <a:gd name="connsiteX5-1433" fmla="*/ 3043108 w 6613304"/>
                <a:gd name="connsiteY5-1434" fmla="*/ 549633 h 1302226"/>
                <a:gd name="connsiteX6-1435" fmla="*/ 3562786 w 6613304"/>
                <a:gd name="connsiteY6-1436" fmla="*/ 790391 h 1302226"/>
                <a:gd name="connsiteX7-1437" fmla="*/ 4684312 w 6613304"/>
                <a:gd name="connsiteY7-1438" fmla="*/ 1156227 h 1302226"/>
                <a:gd name="connsiteX8-1439" fmla="*/ 5092502 w 6613304"/>
                <a:gd name="connsiteY8-1440" fmla="*/ 1188280 h 1302226"/>
                <a:gd name="connsiteX9-1441" fmla="*/ 5886947 w 6613304"/>
                <a:gd name="connsiteY9-1442" fmla="*/ 1005147 h 1302226"/>
                <a:gd name="connsiteX10-1443" fmla="*/ 6216319 w 6613304"/>
                <a:gd name="connsiteY10-1444" fmla="*/ 1302226 h 1302226"/>
                <a:gd name="connsiteX11-1445" fmla="*/ 0 w 6613304"/>
                <a:gd name="connsiteY11-1446" fmla="*/ 1302226 h 1302226"/>
                <a:gd name="connsiteX12" fmla="*/ 0 w 6613304"/>
                <a:gd name="connsiteY12" fmla="*/ 22 h 1302226"/>
                <a:gd name="connsiteX0-1447" fmla="*/ 0 w 6597699"/>
                <a:gd name="connsiteY0-1448" fmla="*/ 22 h 1302226"/>
                <a:gd name="connsiteX1-1449" fmla="*/ 574189 w 6597699"/>
                <a:gd name="connsiteY1-1450" fmla="*/ 321816 h 1302226"/>
                <a:gd name="connsiteX2-1451" fmla="*/ 1015951 w 6597699"/>
                <a:gd name="connsiteY2-1452" fmla="*/ 346561 h 1302226"/>
                <a:gd name="connsiteX3-1453" fmla="*/ 1732682 w 6597699"/>
                <a:gd name="connsiteY3-1454" fmla="*/ 368038 h 1302226"/>
                <a:gd name="connsiteX4-1455" fmla="*/ 2147475 w 6597699"/>
                <a:gd name="connsiteY4-1456" fmla="*/ 479915 h 1302226"/>
                <a:gd name="connsiteX5-1457" fmla="*/ 3043108 w 6597699"/>
                <a:gd name="connsiteY5-1458" fmla="*/ 549633 h 1302226"/>
                <a:gd name="connsiteX6-1459" fmla="*/ 3562786 w 6597699"/>
                <a:gd name="connsiteY6-1460" fmla="*/ 790391 h 1302226"/>
                <a:gd name="connsiteX7-1461" fmla="*/ 4684312 w 6597699"/>
                <a:gd name="connsiteY7-1462" fmla="*/ 1156227 h 1302226"/>
                <a:gd name="connsiteX8-1463" fmla="*/ 5092502 w 6597699"/>
                <a:gd name="connsiteY8-1464" fmla="*/ 1188280 h 1302226"/>
                <a:gd name="connsiteX9-1465" fmla="*/ 5810403 w 6597699"/>
                <a:gd name="connsiteY9-1466" fmla="*/ 1184110 h 1302226"/>
                <a:gd name="connsiteX10-1467" fmla="*/ 6216319 w 6597699"/>
                <a:gd name="connsiteY10-1468" fmla="*/ 1302226 h 1302226"/>
                <a:gd name="connsiteX11-1469" fmla="*/ 0 w 6597699"/>
                <a:gd name="connsiteY11-1470" fmla="*/ 1302226 h 1302226"/>
                <a:gd name="connsiteX12-1471" fmla="*/ 0 w 6597699"/>
                <a:gd name="connsiteY12-1472" fmla="*/ 22 h 1302226"/>
                <a:gd name="connsiteX0-1473" fmla="*/ 0 w 6597699"/>
                <a:gd name="connsiteY0-1474" fmla="*/ 22 h 1302226"/>
                <a:gd name="connsiteX1-1475" fmla="*/ 574189 w 6597699"/>
                <a:gd name="connsiteY1-1476" fmla="*/ 321816 h 1302226"/>
                <a:gd name="connsiteX2-1477" fmla="*/ 1015951 w 6597699"/>
                <a:gd name="connsiteY2-1478" fmla="*/ 346561 h 1302226"/>
                <a:gd name="connsiteX3-1479" fmla="*/ 1732682 w 6597699"/>
                <a:gd name="connsiteY3-1480" fmla="*/ 368038 h 1302226"/>
                <a:gd name="connsiteX4-1481" fmla="*/ 2147475 w 6597699"/>
                <a:gd name="connsiteY4-1482" fmla="*/ 479915 h 1302226"/>
                <a:gd name="connsiteX5-1483" fmla="*/ 3043108 w 6597699"/>
                <a:gd name="connsiteY5-1484" fmla="*/ 549633 h 1302226"/>
                <a:gd name="connsiteX6-1485" fmla="*/ 3562786 w 6597699"/>
                <a:gd name="connsiteY6-1486" fmla="*/ 790391 h 1302226"/>
                <a:gd name="connsiteX7-1487" fmla="*/ 4684312 w 6597699"/>
                <a:gd name="connsiteY7-1488" fmla="*/ 1156227 h 1302226"/>
                <a:gd name="connsiteX8-1489" fmla="*/ 5092502 w 6597699"/>
                <a:gd name="connsiteY8-1490" fmla="*/ 1188280 h 1302226"/>
                <a:gd name="connsiteX9-1491" fmla="*/ 5810403 w 6597699"/>
                <a:gd name="connsiteY9-1492" fmla="*/ 1184110 h 1302226"/>
                <a:gd name="connsiteX10-1493" fmla="*/ 6216319 w 6597699"/>
                <a:gd name="connsiteY10-1494" fmla="*/ 1302226 h 1302226"/>
                <a:gd name="connsiteX11-1495" fmla="*/ 0 w 6597699"/>
                <a:gd name="connsiteY11-1496" fmla="*/ 1302226 h 1302226"/>
                <a:gd name="connsiteX12-1497" fmla="*/ 0 w 6597699"/>
                <a:gd name="connsiteY12-1498" fmla="*/ 22 h 1302226"/>
                <a:gd name="connsiteX0-1499" fmla="*/ 0 w 6597699"/>
                <a:gd name="connsiteY0-1500" fmla="*/ 22 h 1302226"/>
                <a:gd name="connsiteX1-1501" fmla="*/ 574189 w 6597699"/>
                <a:gd name="connsiteY1-1502" fmla="*/ 321816 h 1302226"/>
                <a:gd name="connsiteX2-1503" fmla="*/ 1015951 w 6597699"/>
                <a:gd name="connsiteY2-1504" fmla="*/ 346561 h 1302226"/>
                <a:gd name="connsiteX3-1505" fmla="*/ 1732682 w 6597699"/>
                <a:gd name="connsiteY3-1506" fmla="*/ 368038 h 1302226"/>
                <a:gd name="connsiteX4-1507" fmla="*/ 2147475 w 6597699"/>
                <a:gd name="connsiteY4-1508" fmla="*/ 479915 h 1302226"/>
                <a:gd name="connsiteX5-1509" fmla="*/ 3043108 w 6597699"/>
                <a:gd name="connsiteY5-1510" fmla="*/ 549633 h 1302226"/>
                <a:gd name="connsiteX6-1511" fmla="*/ 3562786 w 6597699"/>
                <a:gd name="connsiteY6-1512" fmla="*/ 790391 h 1302226"/>
                <a:gd name="connsiteX7-1513" fmla="*/ 4684312 w 6597699"/>
                <a:gd name="connsiteY7-1514" fmla="*/ 1156227 h 1302226"/>
                <a:gd name="connsiteX8-1515" fmla="*/ 5092502 w 6597699"/>
                <a:gd name="connsiteY8-1516" fmla="*/ 1188280 h 1302226"/>
                <a:gd name="connsiteX9-1517" fmla="*/ 5810403 w 6597699"/>
                <a:gd name="connsiteY9-1518" fmla="*/ 1184110 h 1302226"/>
                <a:gd name="connsiteX10-1519" fmla="*/ 6216319 w 6597699"/>
                <a:gd name="connsiteY10-1520" fmla="*/ 1302226 h 1302226"/>
                <a:gd name="connsiteX11-1521" fmla="*/ 0 w 6597699"/>
                <a:gd name="connsiteY11-1522" fmla="*/ 1302226 h 1302226"/>
                <a:gd name="connsiteX12-1523" fmla="*/ 0 w 6597699"/>
                <a:gd name="connsiteY12-1524" fmla="*/ 22 h 1302226"/>
                <a:gd name="connsiteX0-1525" fmla="*/ 0 w 6590574"/>
                <a:gd name="connsiteY0-1526" fmla="*/ 22 h 1302226"/>
                <a:gd name="connsiteX1-1527" fmla="*/ 574189 w 6590574"/>
                <a:gd name="connsiteY1-1528" fmla="*/ 321816 h 1302226"/>
                <a:gd name="connsiteX2-1529" fmla="*/ 1015951 w 6590574"/>
                <a:gd name="connsiteY2-1530" fmla="*/ 346561 h 1302226"/>
                <a:gd name="connsiteX3-1531" fmla="*/ 1732682 w 6590574"/>
                <a:gd name="connsiteY3-1532" fmla="*/ 368038 h 1302226"/>
                <a:gd name="connsiteX4-1533" fmla="*/ 2147475 w 6590574"/>
                <a:gd name="connsiteY4-1534" fmla="*/ 479915 h 1302226"/>
                <a:gd name="connsiteX5-1535" fmla="*/ 3043108 w 6590574"/>
                <a:gd name="connsiteY5-1536" fmla="*/ 549633 h 1302226"/>
                <a:gd name="connsiteX6-1537" fmla="*/ 3562786 w 6590574"/>
                <a:gd name="connsiteY6-1538" fmla="*/ 790391 h 1302226"/>
                <a:gd name="connsiteX7-1539" fmla="*/ 4684312 w 6590574"/>
                <a:gd name="connsiteY7-1540" fmla="*/ 1156227 h 1302226"/>
                <a:gd name="connsiteX8-1541" fmla="*/ 5092502 w 6590574"/>
                <a:gd name="connsiteY8-1542" fmla="*/ 1188280 h 1302226"/>
                <a:gd name="connsiteX9-1543" fmla="*/ 5810403 w 6590574"/>
                <a:gd name="connsiteY9-1544" fmla="*/ 1184110 h 1302226"/>
                <a:gd name="connsiteX10-1545" fmla="*/ 6216319 w 6590574"/>
                <a:gd name="connsiteY10-1546" fmla="*/ 1302226 h 1302226"/>
                <a:gd name="connsiteX11-1547" fmla="*/ 0 w 6590574"/>
                <a:gd name="connsiteY11-1548" fmla="*/ 1302226 h 1302226"/>
                <a:gd name="connsiteX12-1549" fmla="*/ 0 w 6590574"/>
                <a:gd name="connsiteY12-1550" fmla="*/ 22 h 1302226"/>
                <a:gd name="connsiteX0-1551" fmla="*/ 0 w 6216319"/>
                <a:gd name="connsiteY0-1552" fmla="*/ 22 h 1302226"/>
                <a:gd name="connsiteX1-1553" fmla="*/ 574189 w 6216319"/>
                <a:gd name="connsiteY1-1554" fmla="*/ 321816 h 1302226"/>
                <a:gd name="connsiteX2-1555" fmla="*/ 1015951 w 6216319"/>
                <a:gd name="connsiteY2-1556" fmla="*/ 346561 h 1302226"/>
                <a:gd name="connsiteX3-1557" fmla="*/ 1732682 w 6216319"/>
                <a:gd name="connsiteY3-1558" fmla="*/ 368038 h 1302226"/>
                <a:gd name="connsiteX4-1559" fmla="*/ 2147475 w 6216319"/>
                <a:gd name="connsiteY4-1560" fmla="*/ 479915 h 1302226"/>
                <a:gd name="connsiteX5-1561" fmla="*/ 3043108 w 6216319"/>
                <a:gd name="connsiteY5-1562" fmla="*/ 549633 h 1302226"/>
                <a:gd name="connsiteX6-1563" fmla="*/ 3562786 w 6216319"/>
                <a:gd name="connsiteY6-1564" fmla="*/ 790391 h 1302226"/>
                <a:gd name="connsiteX7-1565" fmla="*/ 4684312 w 6216319"/>
                <a:gd name="connsiteY7-1566" fmla="*/ 1156227 h 1302226"/>
                <a:gd name="connsiteX8-1567" fmla="*/ 5092502 w 6216319"/>
                <a:gd name="connsiteY8-1568" fmla="*/ 1188280 h 1302226"/>
                <a:gd name="connsiteX9-1569" fmla="*/ 5810403 w 6216319"/>
                <a:gd name="connsiteY9-1570" fmla="*/ 1184110 h 1302226"/>
                <a:gd name="connsiteX10-1571" fmla="*/ 6216319 w 6216319"/>
                <a:gd name="connsiteY10-1572" fmla="*/ 1302226 h 1302226"/>
                <a:gd name="connsiteX11-1573" fmla="*/ 0 w 6216319"/>
                <a:gd name="connsiteY11-1574" fmla="*/ 1302226 h 1302226"/>
                <a:gd name="connsiteX12-1575" fmla="*/ 0 w 6216319"/>
                <a:gd name="connsiteY12-1576" fmla="*/ 22 h 1302226"/>
                <a:gd name="connsiteX0-1577" fmla="*/ 0 w 6216319"/>
                <a:gd name="connsiteY0-1578" fmla="*/ 10 h 1452543"/>
                <a:gd name="connsiteX1-1579" fmla="*/ 574189 w 6216319"/>
                <a:gd name="connsiteY1-1580" fmla="*/ 472133 h 1452543"/>
                <a:gd name="connsiteX2-1581" fmla="*/ 1015951 w 6216319"/>
                <a:gd name="connsiteY2-1582" fmla="*/ 496878 h 1452543"/>
                <a:gd name="connsiteX3-1583" fmla="*/ 1732682 w 6216319"/>
                <a:gd name="connsiteY3-1584" fmla="*/ 518355 h 1452543"/>
                <a:gd name="connsiteX4-1585" fmla="*/ 2147475 w 6216319"/>
                <a:gd name="connsiteY4-1586" fmla="*/ 630232 h 1452543"/>
                <a:gd name="connsiteX5-1587" fmla="*/ 3043108 w 6216319"/>
                <a:gd name="connsiteY5-1588" fmla="*/ 699950 h 1452543"/>
                <a:gd name="connsiteX6-1589" fmla="*/ 3562786 w 6216319"/>
                <a:gd name="connsiteY6-1590" fmla="*/ 940708 h 1452543"/>
                <a:gd name="connsiteX7-1591" fmla="*/ 4684312 w 6216319"/>
                <a:gd name="connsiteY7-1592" fmla="*/ 1306544 h 1452543"/>
                <a:gd name="connsiteX8-1593" fmla="*/ 5092502 w 6216319"/>
                <a:gd name="connsiteY8-1594" fmla="*/ 1338597 h 1452543"/>
                <a:gd name="connsiteX9-1595" fmla="*/ 5810403 w 6216319"/>
                <a:gd name="connsiteY9-1596" fmla="*/ 1334427 h 1452543"/>
                <a:gd name="connsiteX10-1597" fmla="*/ 6216319 w 6216319"/>
                <a:gd name="connsiteY10-1598" fmla="*/ 1452543 h 1452543"/>
                <a:gd name="connsiteX11-1599" fmla="*/ 0 w 6216319"/>
                <a:gd name="connsiteY11-1600" fmla="*/ 1452543 h 1452543"/>
                <a:gd name="connsiteX12-1601" fmla="*/ 0 w 6216319"/>
                <a:gd name="connsiteY12-1602" fmla="*/ 10 h 145254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59" y="connsiteY6-60"/>
                </a:cxn>
                <a:cxn ang="0">
                  <a:pos x="connsiteX7-89" y="connsiteY7-90"/>
                </a:cxn>
                <a:cxn ang="0">
                  <a:pos x="connsiteX8-123" y="connsiteY8-124"/>
                </a:cxn>
                <a:cxn ang="0">
                  <a:pos x="connsiteX9-161" y="connsiteY9-162"/>
                </a:cxn>
                <a:cxn ang="0">
                  <a:pos x="connsiteX10-913" y="connsiteY10-914"/>
                </a:cxn>
                <a:cxn ang="0">
                  <a:pos x="connsiteX11-1157" y="connsiteY11-1158"/>
                </a:cxn>
                <a:cxn ang="0">
                  <a:pos x="connsiteX12-1471" y="connsiteY12-1472"/>
                </a:cxn>
              </a:cxnLst>
              <a:rect l="l" t="t" r="r" b="b"/>
              <a:pathLst>
                <a:path w="6216319" h="1452543">
                  <a:moveTo>
                    <a:pt x="0" y="10"/>
                  </a:moveTo>
                  <a:cubicBezTo>
                    <a:pt x="229007" y="-1920"/>
                    <a:pt x="473169" y="274373"/>
                    <a:pt x="574189" y="472133"/>
                  </a:cubicBezTo>
                  <a:cubicBezTo>
                    <a:pt x="784106" y="306783"/>
                    <a:pt x="876671" y="335710"/>
                    <a:pt x="1015951" y="496878"/>
                  </a:cubicBezTo>
                  <a:cubicBezTo>
                    <a:pt x="1169602" y="156200"/>
                    <a:pt x="1541775" y="268250"/>
                    <a:pt x="1732682" y="518355"/>
                  </a:cubicBezTo>
                  <a:cubicBezTo>
                    <a:pt x="1951423" y="389059"/>
                    <a:pt x="1995178" y="418617"/>
                    <a:pt x="2147475" y="630232"/>
                  </a:cubicBezTo>
                  <a:cubicBezTo>
                    <a:pt x="2240004" y="303227"/>
                    <a:pt x="2890265" y="229257"/>
                    <a:pt x="3043108" y="699950"/>
                  </a:cubicBezTo>
                  <a:cubicBezTo>
                    <a:pt x="3340461" y="644318"/>
                    <a:pt x="3395950" y="702404"/>
                    <a:pt x="3562786" y="940708"/>
                  </a:cubicBezTo>
                  <a:cubicBezTo>
                    <a:pt x="3973172" y="584855"/>
                    <a:pt x="4634636" y="975363"/>
                    <a:pt x="4684312" y="1306544"/>
                  </a:cubicBezTo>
                  <a:cubicBezTo>
                    <a:pt x="4775936" y="1140966"/>
                    <a:pt x="4979530" y="1164509"/>
                    <a:pt x="5092502" y="1338597"/>
                  </a:cubicBezTo>
                  <a:cubicBezTo>
                    <a:pt x="5153770" y="1141613"/>
                    <a:pt x="5525680" y="842973"/>
                    <a:pt x="5810403" y="1334427"/>
                  </a:cubicBezTo>
                  <a:cubicBezTo>
                    <a:pt x="5955954" y="1267516"/>
                    <a:pt x="6049313" y="1259859"/>
                    <a:pt x="6216319" y="1452543"/>
                  </a:cubicBezTo>
                  <a:lnTo>
                    <a:pt x="0" y="1452543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  <a:alpha val="5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sp>
          <p:nvSpPr>
            <p:cNvPr id="7" name="ïSḷiḋe"/>
            <p:cNvSpPr/>
            <p:nvPr/>
          </p:nvSpPr>
          <p:spPr>
            <a:xfrm flipH="1">
              <a:off x="5975681" y="5405005"/>
              <a:ext cx="6216319" cy="1449603"/>
            </a:xfrm>
            <a:custGeom>
              <a:avLst/>
              <a:gdLst>
                <a:gd name="connsiteX0" fmla="*/ 0 w 6216319"/>
                <a:gd name="connsiteY0" fmla="*/ 0 h 1302204"/>
                <a:gd name="connsiteX1" fmla="*/ 6216319 w 6216319"/>
                <a:gd name="connsiteY1" fmla="*/ 0 h 1302204"/>
                <a:gd name="connsiteX2" fmla="*/ 6216319 w 6216319"/>
                <a:gd name="connsiteY2" fmla="*/ 1302204 h 1302204"/>
                <a:gd name="connsiteX3" fmla="*/ 0 w 6216319"/>
                <a:gd name="connsiteY3" fmla="*/ 1302204 h 1302204"/>
                <a:gd name="connsiteX4" fmla="*/ 0 w 6216319"/>
                <a:gd name="connsiteY4" fmla="*/ 0 h 1302204"/>
                <a:gd name="connsiteX0-1" fmla="*/ 0 w 6216319"/>
                <a:gd name="connsiteY0-2" fmla="*/ 9364 h 1311568"/>
                <a:gd name="connsiteX1-3" fmla="*/ 339865 w 6216319"/>
                <a:gd name="connsiteY1-4" fmla="*/ 0 h 1311568"/>
                <a:gd name="connsiteX2-5" fmla="*/ 6216319 w 6216319"/>
                <a:gd name="connsiteY2-6" fmla="*/ 9364 h 1311568"/>
                <a:gd name="connsiteX3-7" fmla="*/ 6216319 w 6216319"/>
                <a:gd name="connsiteY3-8" fmla="*/ 1311568 h 1311568"/>
                <a:gd name="connsiteX4-9" fmla="*/ 0 w 6216319"/>
                <a:gd name="connsiteY4-10" fmla="*/ 1311568 h 1311568"/>
                <a:gd name="connsiteX5" fmla="*/ 0 w 6216319"/>
                <a:gd name="connsiteY5" fmla="*/ 9364 h 1311568"/>
                <a:gd name="connsiteX0-11" fmla="*/ 0 w 6216319"/>
                <a:gd name="connsiteY0-12" fmla="*/ 0 h 1302204"/>
                <a:gd name="connsiteX1-13" fmla="*/ 339865 w 6216319"/>
                <a:gd name="connsiteY1-14" fmla="*/ 184845 h 1302204"/>
                <a:gd name="connsiteX2-15" fmla="*/ 6216319 w 6216319"/>
                <a:gd name="connsiteY2-16" fmla="*/ 0 h 1302204"/>
                <a:gd name="connsiteX3-17" fmla="*/ 6216319 w 6216319"/>
                <a:gd name="connsiteY3-18" fmla="*/ 1302204 h 1302204"/>
                <a:gd name="connsiteX4-19" fmla="*/ 0 w 6216319"/>
                <a:gd name="connsiteY4-20" fmla="*/ 1302204 h 1302204"/>
                <a:gd name="connsiteX5-21" fmla="*/ 0 w 6216319"/>
                <a:gd name="connsiteY5-22" fmla="*/ 0 h 1302204"/>
                <a:gd name="connsiteX0-23" fmla="*/ 0 w 6216319"/>
                <a:gd name="connsiteY0-24" fmla="*/ 0 h 1302204"/>
                <a:gd name="connsiteX1-25" fmla="*/ 339865 w 6216319"/>
                <a:gd name="connsiteY1-26" fmla="*/ 184845 h 1302204"/>
                <a:gd name="connsiteX2-27" fmla="*/ 6216319 w 6216319"/>
                <a:gd name="connsiteY2-28" fmla="*/ 0 h 1302204"/>
                <a:gd name="connsiteX3-29" fmla="*/ 6216319 w 6216319"/>
                <a:gd name="connsiteY3-30" fmla="*/ 1302204 h 1302204"/>
                <a:gd name="connsiteX4-31" fmla="*/ 0 w 6216319"/>
                <a:gd name="connsiteY4-32" fmla="*/ 1302204 h 1302204"/>
                <a:gd name="connsiteX5-33" fmla="*/ 0 w 6216319"/>
                <a:gd name="connsiteY5-34" fmla="*/ 0 h 1302204"/>
                <a:gd name="connsiteX0-35" fmla="*/ 0 w 6216319"/>
                <a:gd name="connsiteY0-36" fmla="*/ 47249 h 1349453"/>
                <a:gd name="connsiteX1-37" fmla="*/ 339865 w 6216319"/>
                <a:gd name="connsiteY1-38" fmla="*/ 232094 h 1349453"/>
                <a:gd name="connsiteX2-39" fmla="*/ 2273862 w 6216319"/>
                <a:gd name="connsiteY2-40" fmla="*/ 280646 h 1349453"/>
                <a:gd name="connsiteX3-41" fmla="*/ 6216319 w 6216319"/>
                <a:gd name="connsiteY3-42" fmla="*/ 47249 h 1349453"/>
                <a:gd name="connsiteX4-43" fmla="*/ 6216319 w 6216319"/>
                <a:gd name="connsiteY4-44" fmla="*/ 1349453 h 1349453"/>
                <a:gd name="connsiteX5-45" fmla="*/ 0 w 6216319"/>
                <a:gd name="connsiteY5-46" fmla="*/ 1349453 h 1349453"/>
                <a:gd name="connsiteX6" fmla="*/ 0 w 6216319"/>
                <a:gd name="connsiteY6" fmla="*/ 47249 h 1349453"/>
                <a:gd name="connsiteX0-47" fmla="*/ 0 w 6216319"/>
                <a:gd name="connsiteY0-48" fmla="*/ 30623 h 1332827"/>
                <a:gd name="connsiteX1-49" fmla="*/ 339865 w 6216319"/>
                <a:gd name="connsiteY1-50" fmla="*/ 215468 h 1332827"/>
                <a:gd name="connsiteX2-51" fmla="*/ 2265770 w 6216319"/>
                <a:gd name="connsiteY2-52" fmla="*/ 539150 h 1332827"/>
                <a:gd name="connsiteX3-53" fmla="*/ 6216319 w 6216319"/>
                <a:gd name="connsiteY3-54" fmla="*/ 30623 h 1332827"/>
                <a:gd name="connsiteX4-55" fmla="*/ 6216319 w 6216319"/>
                <a:gd name="connsiteY4-56" fmla="*/ 1332827 h 1332827"/>
                <a:gd name="connsiteX5-57" fmla="*/ 0 w 6216319"/>
                <a:gd name="connsiteY5-58" fmla="*/ 1332827 h 1332827"/>
                <a:gd name="connsiteX6-59" fmla="*/ 0 w 6216319"/>
                <a:gd name="connsiteY6-60" fmla="*/ 30623 h 1332827"/>
                <a:gd name="connsiteX0-61" fmla="*/ 0 w 6216319"/>
                <a:gd name="connsiteY0-62" fmla="*/ 31024 h 1333228"/>
                <a:gd name="connsiteX1-63" fmla="*/ 339865 w 6216319"/>
                <a:gd name="connsiteY1-64" fmla="*/ 215869 h 1333228"/>
                <a:gd name="connsiteX2-65" fmla="*/ 2265770 w 6216319"/>
                <a:gd name="connsiteY2-66" fmla="*/ 539551 h 1333228"/>
                <a:gd name="connsiteX3-67" fmla="*/ 3269182 w 6216319"/>
                <a:gd name="connsiteY3-68" fmla="*/ 418171 h 1333228"/>
                <a:gd name="connsiteX4-69" fmla="*/ 6216319 w 6216319"/>
                <a:gd name="connsiteY4-70" fmla="*/ 31024 h 1333228"/>
                <a:gd name="connsiteX5-71" fmla="*/ 6216319 w 6216319"/>
                <a:gd name="connsiteY5-72" fmla="*/ 1333228 h 1333228"/>
                <a:gd name="connsiteX6-73" fmla="*/ 0 w 6216319"/>
                <a:gd name="connsiteY6-74" fmla="*/ 1333228 h 1333228"/>
                <a:gd name="connsiteX7" fmla="*/ 0 w 6216319"/>
                <a:gd name="connsiteY7" fmla="*/ 31024 h 1333228"/>
                <a:gd name="connsiteX0-75" fmla="*/ 0 w 6216319"/>
                <a:gd name="connsiteY0-76" fmla="*/ 26175 h 1328379"/>
                <a:gd name="connsiteX1-77" fmla="*/ 339865 w 6216319"/>
                <a:gd name="connsiteY1-78" fmla="*/ 211020 h 1328379"/>
                <a:gd name="connsiteX2-79" fmla="*/ 2265770 w 6216319"/>
                <a:gd name="connsiteY2-80" fmla="*/ 534702 h 1328379"/>
                <a:gd name="connsiteX3-81" fmla="*/ 3244906 w 6216319"/>
                <a:gd name="connsiteY3-82" fmla="*/ 518518 h 1328379"/>
                <a:gd name="connsiteX4-83" fmla="*/ 6216319 w 6216319"/>
                <a:gd name="connsiteY4-84" fmla="*/ 26175 h 1328379"/>
                <a:gd name="connsiteX5-85" fmla="*/ 6216319 w 6216319"/>
                <a:gd name="connsiteY5-86" fmla="*/ 1328379 h 1328379"/>
                <a:gd name="connsiteX6-87" fmla="*/ 0 w 6216319"/>
                <a:gd name="connsiteY6-88" fmla="*/ 1328379 h 1328379"/>
                <a:gd name="connsiteX7-89" fmla="*/ 0 w 6216319"/>
                <a:gd name="connsiteY7-90" fmla="*/ 26175 h 1328379"/>
                <a:gd name="connsiteX0-91" fmla="*/ 0 w 6216319"/>
                <a:gd name="connsiteY0-92" fmla="*/ 63128 h 1365332"/>
                <a:gd name="connsiteX1-93" fmla="*/ 339865 w 6216319"/>
                <a:gd name="connsiteY1-94" fmla="*/ 247973 h 1365332"/>
                <a:gd name="connsiteX2-95" fmla="*/ 2265770 w 6216319"/>
                <a:gd name="connsiteY2-96" fmla="*/ 571655 h 1365332"/>
                <a:gd name="connsiteX3-97" fmla="*/ 3244906 w 6216319"/>
                <a:gd name="connsiteY3-98" fmla="*/ 555471 h 1365332"/>
                <a:gd name="connsiteX4-99" fmla="*/ 4725749 w 6216319"/>
                <a:gd name="connsiteY4-100" fmla="*/ 239882 h 1365332"/>
                <a:gd name="connsiteX5-101" fmla="*/ 6216319 w 6216319"/>
                <a:gd name="connsiteY5-102" fmla="*/ 63128 h 1365332"/>
                <a:gd name="connsiteX6-103" fmla="*/ 6216319 w 6216319"/>
                <a:gd name="connsiteY6-104" fmla="*/ 1365332 h 1365332"/>
                <a:gd name="connsiteX7-105" fmla="*/ 0 w 6216319"/>
                <a:gd name="connsiteY7-106" fmla="*/ 1365332 h 1365332"/>
                <a:gd name="connsiteX8" fmla="*/ 0 w 6216319"/>
                <a:gd name="connsiteY8" fmla="*/ 63128 h 1365332"/>
                <a:gd name="connsiteX0-107" fmla="*/ 0 w 6216319"/>
                <a:gd name="connsiteY0-108" fmla="*/ 20810 h 1323014"/>
                <a:gd name="connsiteX1-109" fmla="*/ 339865 w 6216319"/>
                <a:gd name="connsiteY1-110" fmla="*/ 205655 h 1323014"/>
                <a:gd name="connsiteX2-111" fmla="*/ 2265770 w 6216319"/>
                <a:gd name="connsiteY2-112" fmla="*/ 529337 h 1323014"/>
                <a:gd name="connsiteX3-113" fmla="*/ 3244906 w 6216319"/>
                <a:gd name="connsiteY3-114" fmla="*/ 513153 h 1323014"/>
                <a:gd name="connsiteX4-115" fmla="*/ 4628644 w 6216319"/>
                <a:gd name="connsiteY4-116" fmla="*/ 1055320 h 1323014"/>
                <a:gd name="connsiteX5-117" fmla="*/ 6216319 w 6216319"/>
                <a:gd name="connsiteY5-118" fmla="*/ 20810 h 1323014"/>
                <a:gd name="connsiteX6-119" fmla="*/ 6216319 w 6216319"/>
                <a:gd name="connsiteY6-120" fmla="*/ 1323014 h 1323014"/>
                <a:gd name="connsiteX7-121" fmla="*/ 0 w 6216319"/>
                <a:gd name="connsiteY7-122" fmla="*/ 1323014 h 1323014"/>
                <a:gd name="connsiteX8-123" fmla="*/ 0 w 6216319"/>
                <a:gd name="connsiteY8-124" fmla="*/ 20810 h 1323014"/>
                <a:gd name="connsiteX0-125" fmla="*/ 0 w 6216319"/>
                <a:gd name="connsiteY0-126" fmla="*/ 32243 h 1334447"/>
                <a:gd name="connsiteX1-127" fmla="*/ 339865 w 6216319"/>
                <a:gd name="connsiteY1-128" fmla="*/ 217088 h 1334447"/>
                <a:gd name="connsiteX2-129" fmla="*/ 2265770 w 6216319"/>
                <a:gd name="connsiteY2-130" fmla="*/ 540770 h 1334447"/>
                <a:gd name="connsiteX3-131" fmla="*/ 3244906 w 6216319"/>
                <a:gd name="connsiteY3-132" fmla="*/ 524586 h 1334447"/>
                <a:gd name="connsiteX4-133" fmla="*/ 4628644 w 6216319"/>
                <a:gd name="connsiteY4-134" fmla="*/ 1066753 h 1334447"/>
                <a:gd name="connsiteX5-135" fmla="*/ 5526860 w 6216319"/>
                <a:gd name="connsiteY5-136" fmla="*/ 451758 h 1334447"/>
                <a:gd name="connsiteX6-137" fmla="*/ 6216319 w 6216319"/>
                <a:gd name="connsiteY6-138" fmla="*/ 32243 h 1334447"/>
                <a:gd name="connsiteX7-139" fmla="*/ 6216319 w 6216319"/>
                <a:gd name="connsiteY7-140" fmla="*/ 1334447 h 1334447"/>
                <a:gd name="connsiteX8-141" fmla="*/ 0 w 6216319"/>
                <a:gd name="connsiteY8-142" fmla="*/ 1334447 h 1334447"/>
                <a:gd name="connsiteX9" fmla="*/ 0 w 6216319"/>
                <a:gd name="connsiteY9" fmla="*/ 32243 h 1334447"/>
                <a:gd name="connsiteX0-143" fmla="*/ 0 w 6216319"/>
                <a:gd name="connsiteY0-144" fmla="*/ 12831 h 1315035"/>
                <a:gd name="connsiteX1-145" fmla="*/ 339865 w 6216319"/>
                <a:gd name="connsiteY1-146" fmla="*/ 197676 h 1315035"/>
                <a:gd name="connsiteX2-147" fmla="*/ 2265770 w 6216319"/>
                <a:gd name="connsiteY2-148" fmla="*/ 521358 h 1315035"/>
                <a:gd name="connsiteX3-149" fmla="*/ 3244906 w 6216319"/>
                <a:gd name="connsiteY3-150" fmla="*/ 505174 h 1315035"/>
                <a:gd name="connsiteX4-151" fmla="*/ 4628644 w 6216319"/>
                <a:gd name="connsiteY4-152" fmla="*/ 1047341 h 1315035"/>
                <a:gd name="connsiteX5-153" fmla="*/ 5356927 w 6216319"/>
                <a:gd name="connsiteY5-154" fmla="*/ 1201089 h 1315035"/>
                <a:gd name="connsiteX6-155" fmla="*/ 6216319 w 6216319"/>
                <a:gd name="connsiteY6-156" fmla="*/ 12831 h 1315035"/>
                <a:gd name="connsiteX7-157" fmla="*/ 6216319 w 6216319"/>
                <a:gd name="connsiteY7-158" fmla="*/ 1315035 h 1315035"/>
                <a:gd name="connsiteX8-159" fmla="*/ 0 w 6216319"/>
                <a:gd name="connsiteY8-160" fmla="*/ 1315035 h 1315035"/>
                <a:gd name="connsiteX9-161" fmla="*/ 0 w 6216319"/>
                <a:gd name="connsiteY9-162" fmla="*/ 12831 h 1315035"/>
                <a:gd name="connsiteX0-163" fmla="*/ 0 w 6498499"/>
                <a:gd name="connsiteY0-164" fmla="*/ 0 h 1302204"/>
                <a:gd name="connsiteX1-165" fmla="*/ 339865 w 6498499"/>
                <a:gd name="connsiteY1-166" fmla="*/ 184845 h 1302204"/>
                <a:gd name="connsiteX2-167" fmla="*/ 2265770 w 6498499"/>
                <a:gd name="connsiteY2-168" fmla="*/ 508527 h 1302204"/>
                <a:gd name="connsiteX3-169" fmla="*/ 3244906 w 6498499"/>
                <a:gd name="connsiteY3-170" fmla="*/ 492343 h 1302204"/>
                <a:gd name="connsiteX4-171" fmla="*/ 4628644 w 6498499"/>
                <a:gd name="connsiteY4-172" fmla="*/ 1034510 h 1302204"/>
                <a:gd name="connsiteX5-173" fmla="*/ 5356927 w 6498499"/>
                <a:gd name="connsiteY5-174" fmla="*/ 1188258 h 1302204"/>
                <a:gd name="connsiteX6-175" fmla="*/ 6216319 w 6498499"/>
                <a:gd name="connsiteY6-176" fmla="*/ 1302204 h 1302204"/>
                <a:gd name="connsiteX7-177" fmla="*/ 0 w 6498499"/>
                <a:gd name="connsiteY7-178" fmla="*/ 1302204 h 1302204"/>
                <a:gd name="connsiteX8-179" fmla="*/ 0 w 6498499"/>
                <a:gd name="connsiteY8-180" fmla="*/ 0 h 1302204"/>
                <a:gd name="connsiteX0-181" fmla="*/ 0 w 6216319"/>
                <a:gd name="connsiteY0-182" fmla="*/ 0 h 1302204"/>
                <a:gd name="connsiteX1-183" fmla="*/ 339865 w 6216319"/>
                <a:gd name="connsiteY1-184" fmla="*/ 184845 h 1302204"/>
                <a:gd name="connsiteX2-185" fmla="*/ 2265770 w 6216319"/>
                <a:gd name="connsiteY2-186" fmla="*/ 508527 h 1302204"/>
                <a:gd name="connsiteX3-187" fmla="*/ 3244906 w 6216319"/>
                <a:gd name="connsiteY3-188" fmla="*/ 492343 h 1302204"/>
                <a:gd name="connsiteX4-189" fmla="*/ 4628644 w 6216319"/>
                <a:gd name="connsiteY4-190" fmla="*/ 1034510 h 1302204"/>
                <a:gd name="connsiteX5-191" fmla="*/ 5356927 w 6216319"/>
                <a:gd name="connsiteY5-192" fmla="*/ 1188258 h 1302204"/>
                <a:gd name="connsiteX6-193" fmla="*/ 6216319 w 6216319"/>
                <a:gd name="connsiteY6-194" fmla="*/ 1302204 h 1302204"/>
                <a:gd name="connsiteX7-195" fmla="*/ 0 w 6216319"/>
                <a:gd name="connsiteY7-196" fmla="*/ 1302204 h 1302204"/>
                <a:gd name="connsiteX8-197" fmla="*/ 0 w 6216319"/>
                <a:gd name="connsiteY8-198" fmla="*/ 0 h 1302204"/>
                <a:gd name="connsiteX0-199" fmla="*/ 0 w 6216319"/>
                <a:gd name="connsiteY0-200" fmla="*/ 0 h 1302204"/>
                <a:gd name="connsiteX1-201" fmla="*/ 339865 w 6216319"/>
                <a:gd name="connsiteY1-202" fmla="*/ 184845 h 1302204"/>
                <a:gd name="connsiteX2-203" fmla="*/ 2265770 w 6216319"/>
                <a:gd name="connsiteY2-204" fmla="*/ 508527 h 1302204"/>
                <a:gd name="connsiteX3-205" fmla="*/ 3244906 w 6216319"/>
                <a:gd name="connsiteY3-206" fmla="*/ 492343 h 1302204"/>
                <a:gd name="connsiteX4-207" fmla="*/ 4628644 w 6216319"/>
                <a:gd name="connsiteY4-208" fmla="*/ 1034510 h 1302204"/>
                <a:gd name="connsiteX5-209" fmla="*/ 5356927 w 6216319"/>
                <a:gd name="connsiteY5-210" fmla="*/ 1188258 h 1302204"/>
                <a:gd name="connsiteX6-211" fmla="*/ 6216319 w 6216319"/>
                <a:gd name="connsiteY6-212" fmla="*/ 1302204 h 1302204"/>
                <a:gd name="connsiteX7-213" fmla="*/ 0 w 6216319"/>
                <a:gd name="connsiteY7-214" fmla="*/ 1302204 h 1302204"/>
                <a:gd name="connsiteX8-215" fmla="*/ 0 w 6216319"/>
                <a:gd name="connsiteY8-216" fmla="*/ 0 h 1302204"/>
                <a:gd name="connsiteX0-217" fmla="*/ 0 w 6216319"/>
                <a:gd name="connsiteY0-218" fmla="*/ 0 h 1302204"/>
                <a:gd name="connsiteX1-219" fmla="*/ 339865 w 6216319"/>
                <a:gd name="connsiteY1-220" fmla="*/ 184845 h 1302204"/>
                <a:gd name="connsiteX2-221" fmla="*/ 2265770 w 6216319"/>
                <a:gd name="connsiteY2-222" fmla="*/ 508527 h 1302204"/>
                <a:gd name="connsiteX3-223" fmla="*/ 3244906 w 6216319"/>
                <a:gd name="connsiteY3-224" fmla="*/ 492343 h 1302204"/>
                <a:gd name="connsiteX4-225" fmla="*/ 4628644 w 6216319"/>
                <a:gd name="connsiteY4-226" fmla="*/ 1034510 h 1302204"/>
                <a:gd name="connsiteX5-227" fmla="*/ 5356927 w 6216319"/>
                <a:gd name="connsiteY5-228" fmla="*/ 1188258 h 1302204"/>
                <a:gd name="connsiteX6-229" fmla="*/ 6216319 w 6216319"/>
                <a:gd name="connsiteY6-230" fmla="*/ 1302204 h 1302204"/>
                <a:gd name="connsiteX7-231" fmla="*/ 0 w 6216319"/>
                <a:gd name="connsiteY7-232" fmla="*/ 1302204 h 1302204"/>
                <a:gd name="connsiteX8-233" fmla="*/ 0 w 6216319"/>
                <a:gd name="connsiteY8-234" fmla="*/ 0 h 1302204"/>
                <a:gd name="connsiteX0-235" fmla="*/ 0 w 6216319"/>
                <a:gd name="connsiteY0-236" fmla="*/ 0 h 1302204"/>
                <a:gd name="connsiteX1-237" fmla="*/ 339865 w 6216319"/>
                <a:gd name="connsiteY1-238" fmla="*/ 184845 h 1302204"/>
                <a:gd name="connsiteX2-239" fmla="*/ 2265770 w 6216319"/>
                <a:gd name="connsiteY2-240" fmla="*/ 508527 h 1302204"/>
                <a:gd name="connsiteX3-241" fmla="*/ 3244906 w 6216319"/>
                <a:gd name="connsiteY3-242" fmla="*/ 492343 h 1302204"/>
                <a:gd name="connsiteX4-243" fmla="*/ 4628644 w 6216319"/>
                <a:gd name="connsiteY4-244" fmla="*/ 1034510 h 1302204"/>
                <a:gd name="connsiteX5-245" fmla="*/ 5356927 w 6216319"/>
                <a:gd name="connsiteY5-246" fmla="*/ 1188258 h 1302204"/>
                <a:gd name="connsiteX6-247" fmla="*/ 6216319 w 6216319"/>
                <a:gd name="connsiteY6-248" fmla="*/ 1302204 h 1302204"/>
                <a:gd name="connsiteX7-249" fmla="*/ 0 w 6216319"/>
                <a:gd name="connsiteY7-250" fmla="*/ 1302204 h 1302204"/>
                <a:gd name="connsiteX8-251" fmla="*/ 0 w 6216319"/>
                <a:gd name="connsiteY8-252" fmla="*/ 0 h 1302204"/>
                <a:gd name="connsiteX0-253" fmla="*/ 0 w 6216319"/>
                <a:gd name="connsiteY0-254" fmla="*/ 0 h 1302204"/>
                <a:gd name="connsiteX1-255" fmla="*/ 339865 w 6216319"/>
                <a:gd name="connsiteY1-256" fmla="*/ 184845 h 1302204"/>
                <a:gd name="connsiteX2-257" fmla="*/ 2265770 w 6216319"/>
                <a:gd name="connsiteY2-258" fmla="*/ 508527 h 1302204"/>
                <a:gd name="connsiteX3-259" fmla="*/ 3244906 w 6216319"/>
                <a:gd name="connsiteY3-260" fmla="*/ 492343 h 1302204"/>
                <a:gd name="connsiteX4-261" fmla="*/ 4628644 w 6216319"/>
                <a:gd name="connsiteY4-262" fmla="*/ 1034510 h 1302204"/>
                <a:gd name="connsiteX5-263" fmla="*/ 5356927 w 6216319"/>
                <a:gd name="connsiteY5-264" fmla="*/ 1188258 h 1302204"/>
                <a:gd name="connsiteX6-265" fmla="*/ 6216319 w 6216319"/>
                <a:gd name="connsiteY6-266" fmla="*/ 1302204 h 1302204"/>
                <a:gd name="connsiteX7-267" fmla="*/ 0 w 6216319"/>
                <a:gd name="connsiteY7-268" fmla="*/ 1302204 h 1302204"/>
                <a:gd name="connsiteX8-269" fmla="*/ 0 w 6216319"/>
                <a:gd name="connsiteY8-270" fmla="*/ 0 h 1302204"/>
                <a:gd name="connsiteX0-271" fmla="*/ 0 w 6216319"/>
                <a:gd name="connsiteY0-272" fmla="*/ 0 h 1302204"/>
                <a:gd name="connsiteX1-273" fmla="*/ 339865 w 6216319"/>
                <a:gd name="connsiteY1-274" fmla="*/ 184845 h 1302204"/>
                <a:gd name="connsiteX2-275" fmla="*/ 2265770 w 6216319"/>
                <a:gd name="connsiteY2-276" fmla="*/ 508527 h 1302204"/>
                <a:gd name="connsiteX3-277" fmla="*/ 3244906 w 6216319"/>
                <a:gd name="connsiteY3-278" fmla="*/ 492343 h 1302204"/>
                <a:gd name="connsiteX4-279" fmla="*/ 4628644 w 6216319"/>
                <a:gd name="connsiteY4-280" fmla="*/ 1034510 h 1302204"/>
                <a:gd name="connsiteX5-281" fmla="*/ 5356927 w 6216319"/>
                <a:gd name="connsiteY5-282" fmla="*/ 1188258 h 1302204"/>
                <a:gd name="connsiteX6-283" fmla="*/ 6216319 w 6216319"/>
                <a:gd name="connsiteY6-284" fmla="*/ 1302204 h 1302204"/>
                <a:gd name="connsiteX7-285" fmla="*/ 0 w 6216319"/>
                <a:gd name="connsiteY7-286" fmla="*/ 1302204 h 1302204"/>
                <a:gd name="connsiteX8-287" fmla="*/ 0 w 6216319"/>
                <a:gd name="connsiteY8-288" fmla="*/ 0 h 1302204"/>
                <a:gd name="connsiteX0-289" fmla="*/ 0 w 6216319"/>
                <a:gd name="connsiteY0-290" fmla="*/ 0 h 1302204"/>
                <a:gd name="connsiteX1-291" fmla="*/ 339865 w 6216319"/>
                <a:gd name="connsiteY1-292" fmla="*/ 184845 h 1302204"/>
                <a:gd name="connsiteX2-293" fmla="*/ 2265770 w 6216319"/>
                <a:gd name="connsiteY2-294" fmla="*/ 508527 h 1302204"/>
                <a:gd name="connsiteX3-295" fmla="*/ 3244906 w 6216319"/>
                <a:gd name="connsiteY3-296" fmla="*/ 492343 h 1302204"/>
                <a:gd name="connsiteX4-297" fmla="*/ 4628644 w 6216319"/>
                <a:gd name="connsiteY4-298" fmla="*/ 1034510 h 1302204"/>
                <a:gd name="connsiteX5-299" fmla="*/ 5356927 w 6216319"/>
                <a:gd name="connsiteY5-300" fmla="*/ 1188258 h 1302204"/>
                <a:gd name="connsiteX6-301" fmla="*/ 6216319 w 6216319"/>
                <a:gd name="connsiteY6-302" fmla="*/ 1302204 h 1302204"/>
                <a:gd name="connsiteX7-303" fmla="*/ 0 w 6216319"/>
                <a:gd name="connsiteY7-304" fmla="*/ 1302204 h 1302204"/>
                <a:gd name="connsiteX8-305" fmla="*/ 0 w 6216319"/>
                <a:gd name="connsiteY8-306" fmla="*/ 0 h 1302204"/>
                <a:gd name="connsiteX0-307" fmla="*/ 0 w 6216319"/>
                <a:gd name="connsiteY0-308" fmla="*/ 0 h 1302204"/>
                <a:gd name="connsiteX1-309" fmla="*/ 339865 w 6216319"/>
                <a:gd name="connsiteY1-310" fmla="*/ 184845 h 1302204"/>
                <a:gd name="connsiteX2-311" fmla="*/ 2265770 w 6216319"/>
                <a:gd name="connsiteY2-312" fmla="*/ 508527 h 1302204"/>
                <a:gd name="connsiteX3-313" fmla="*/ 3244906 w 6216319"/>
                <a:gd name="connsiteY3-314" fmla="*/ 492343 h 1302204"/>
                <a:gd name="connsiteX4-315" fmla="*/ 4628644 w 6216319"/>
                <a:gd name="connsiteY4-316" fmla="*/ 1034510 h 1302204"/>
                <a:gd name="connsiteX5-317" fmla="*/ 5356927 w 6216319"/>
                <a:gd name="connsiteY5-318" fmla="*/ 1188258 h 1302204"/>
                <a:gd name="connsiteX6-319" fmla="*/ 6216319 w 6216319"/>
                <a:gd name="connsiteY6-320" fmla="*/ 1302204 h 1302204"/>
                <a:gd name="connsiteX7-321" fmla="*/ 0 w 6216319"/>
                <a:gd name="connsiteY7-322" fmla="*/ 1302204 h 1302204"/>
                <a:gd name="connsiteX8-323" fmla="*/ 0 w 6216319"/>
                <a:gd name="connsiteY8-324" fmla="*/ 0 h 1302204"/>
                <a:gd name="connsiteX0-325" fmla="*/ 0 w 6216319"/>
                <a:gd name="connsiteY0-326" fmla="*/ 0 h 1302204"/>
                <a:gd name="connsiteX1-327" fmla="*/ 339865 w 6216319"/>
                <a:gd name="connsiteY1-328" fmla="*/ 184845 h 1302204"/>
                <a:gd name="connsiteX2-329" fmla="*/ 2265770 w 6216319"/>
                <a:gd name="connsiteY2-330" fmla="*/ 508527 h 1302204"/>
                <a:gd name="connsiteX3-331" fmla="*/ 3244906 w 6216319"/>
                <a:gd name="connsiteY3-332" fmla="*/ 492343 h 1302204"/>
                <a:gd name="connsiteX4-333" fmla="*/ 4628644 w 6216319"/>
                <a:gd name="connsiteY4-334" fmla="*/ 1034510 h 1302204"/>
                <a:gd name="connsiteX5-335" fmla="*/ 5356927 w 6216319"/>
                <a:gd name="connsiteY5-336" fmla="*/ 1188258 h 1302204"/>
                <a:gd name="connsiteX6-337" fmla="*/ 6216319 w 6216319"/>
                <a:gd name="connsiteY6-338" fmla="*/ 1302204 h 1302204"/>
                <a:gd name="connsiteX7-339" fmla="*/ 0 w 6216319"/>
                <a:gd name="connsiteY7-340" fmla="*/ 1302204 h 1302204"/>
                <a:gd name="connsiteX8-341" fmla="*/ 0 w 6216319"/>
                <a:gd name="connsiteY8-342" fmla="*/ 0 h 1302204"/>
                <a:gd name="connsiteX0-343" fmla="*/ 0 w 6216319"/>
                <a:gd name="connsiteY0-344" fmla="*/ 0 h 1302204"/>
                <a:gd name="connsiteX1-345" fmla="*/ 339865 w 6216319"/>
                <a:gd name="connsiteY1-346" fmla="*/ 184845 h 1302204"/>
                <a:gd name="connsiteX2-347" fmla="*/ 2265770 w 6216319"/>
                <a:gd name="connsiteY2-348" fmla="*/ 508527 h 1302204"/>
                <a:gd name="connsiteX3-349" fmla="*/ 3244906 w 6216319"/>
                <a:gd name="connsiteY3-350" fmla="*/ 492343 h 1302204"/>
                <a:gd name="connsiteX4-351" fmla="*/ 4628644 w 6216319"/>
                <a:gd name="connsiteY4-352" fmla="*/ 1034510 h 1302204"/>
                <a:gd name="connsiteX5-353" fmla="*/ 5356927 w 6216319"/>
                <a:gd name="connsiteY5-354" fmla="*/ 1188258 h 1302204"/>
                <a:gd name="connsiteX6-355" fmla="*/ 6216319 w 6216319"/>
                <a:gd name="connsiteY6-356" fmla="*/ 1302204 h 1302204"/>
                <a:gd name="connsiteX7-357" fmla="*/ 0 w 6216319"/>
                <a:gd name="connsiteY7-358" fmla="*/ 1302204 h 1302204"/>
                <a:gd name="connsiteX8-359" fmla="*/ 0 w 6216319"/>
                <a:gd name="connsiteY8-360" fmla="*/ 0 h 1302204"/>
                <a:gd name="connsiteX0-361" fmla="*/ 0 w 6216319"/>
                <a:gd name="connsiteY0-362" fmla="*/ 0 h 1302204"/>
                <a:gd name="connsiteX1-363" fmla="*/ 339865 w 6216319"/>
                <a:gd name="connsiteY1-364" fmla="*/ 184845 h 1302204"/>
                <a:gd name="connsiteX2-365" fmla="*/ 2265770 w 6216319"/>
                <a:gd name="connsiteY2-366" fmla="*/ 508527 h 1302204"/>
                <a:gd name="connsiteX3-367" fmla="*/ 3244906 w 6216319"/>
                <a:gd name="connsiteY3-368" fmla="*/ 492343 h 1302204"/>
                <a:gd name="connsiteX4-369" fmla="*/ 4628644 w 6216319"/>
                <a:gd name="connsiteY4-370" fmla="*/ 1034510 h 1302204"/>
                <a:gd name="connsiteX5-371" fmla="*/ 5356927 w 6216319"/>
                <a:gd name="connsiteY5-372" fmla="*/ 1188258 h 1302204"/>
                <a:gd name="connsiteX6-373" fmla="*/ 6216319 w 6216319"/>
                <a:gd name="connsiteY6-374" fmla="*/ 1302204 h 1302204"/>
                <a:gd name="connsiteX7-375" fmla="*/ 0 w 6216319"/>
                <a:gd name="connsiteY7-376" fmla="*/ 1302204 h 1302204"/>
                <a:gd name="connsiteX8-377" fmla="*/ 0 w 6216319"/>
                <a:gd name="connsiteY8-378" fmla="*/ 0 h 1302204"/>
                <a:gd name="connsiteX0-379" fmla="*/ 0 w 6216319"/>
                <a:gd name="connsiteY0-380" fmla="*/ 0 h 1302204"/>
                <a:gd name="connsiteX1-381" fmla="*/ 339865 w 6216319"/>
                <a:gd name="connsiteY1-382" fmla="*/ 184845 h 1302204"/>
                <a:gd name="connsiteX2-383" fmla="*/ 2265770 w 6216319"/>
                <a:gd name="connsiteY2-384" fmla="*/ 508527 h 1302204"/>
                <a:gd name="connsiteX3-385" fmla="*/ 3244906 w 6216319"/>
                <a:gd name="connsiteY3-386" fmla="*/ 492343 h 1302204"/>
                <a:gd name="connsiteX4-387" fmla="*/ 4628644 w 6216319"/>
                <a:gd name="connsiteY4-388" fmla="*/ 1034510 h 1302204"/>
                <a:gd name="connsiteX5-389" fmla="*/ 5356927 w 6216319"/>
                <a:gd name="connsiteY5-390" fmla="*/ 1188258 h 1302204"/>
                <a:gd name="connsiteX6-391" fmla="*/ 6216319 w 6216319"/>
                <a:gd name="connsiteY6-392" fmla="*/ 1302204 h 1302204"/>
                <a:gd name="connsiteX7-393" fmla="*/ 0 w 6216319"/>
                <a:gd name="connsiteY7-394" fmla="*/ 1302204 h 1302204"/>
                <a:gd name="connsiteX8-395" fmla="*/ 0 w 6216319"/>
                <a:gd name="connsiteY8-396" fmla="*/ 0 h 1302204"/>
                <a:gd name="connsiteX0-397" fmla="*/ 0 w 6216319"/>
                <a:gd name="connsiteY0-398" fmla="*/ 147589 h 1449793"/>
                <a:gd name="connsiteX1-399" fmla="*/ 339865 w 6216319"/>
                <a:gd name="connsiteY1-400" fmla="*/ 332434 h 1449793"/>
                <a:gd name="connsiteX2-401" fmla="*/ 2265770 w 6216319"/>
                <a:gd name="connsiteY2-402" fmla="*/ 656116 h 1449793"/>
                <a:gd name="connsiteX3-403" fmla="*/ 3244906 w 6216319"/>
                <a:gd name="connsiteY3-404" fmla="*/ 639932 h 1449793"/>
                <a:gd name="connsiteX4-405" fmla="*/ 4628644 w 6216319"/>
                <a:gd name="connsiteY4-406" fmla="*/ 1182099 h 1449793"/>
                <a:gd name="connsiteX5-407" fmla="*/ 5356927 w 6216319"/>
                <a:gd name="connsiteY5-408" fmla="*/ 1335847 h 1449793"/>
                <a:gd name="connsiteX6-409" fmla="*/ 6216319 w 6216319"/>
                <a:gd name="connsiteY6-410" fmla="*/ 1449793 h 1449793"/>
                <a:gd name="connsiteX7-411" fmla="*/ 0 w 6216319"/>
                <a:gd name="connsiteY7-412" fmla="*/ 1449793 h 1449793"/>
                <a:gd name="connsiteX8-413" fmla="*/ 0 w 6216319"/>
                <a:gd name="connsiteY8-414" fmla="*/ 147589 h 1449793"/>
                <a:gd name="connsiteX0-415" fmla="*/ 0 w 6216319"/>
                <a:gd name="connsiteY0-416" fmla="*/ 121021 h 1423225"/>
                <a:gd name="connsiteX1-417" fmla="*/ 339865 w 6216319"/>
                <a:gd name="connsiteY1-418" fmla="*/ 305866 h 1423225"/>
                <a:gd name="connsiteX2-419" fmla="*/ 2265770 w 6216319"/>
                <a:gd name="connsiteY2-420" fmla="*/ 629548 h 1423225"/>
                <a:gd name="connsiteX3-421" fmla="*/ 3244906 w 6216319"/>
                <a:gd name="connsiteY3-422" fmla="*/ 613364 h 1423225"/>
                <a:gd name="connsiteX4-423" fmla="*/ 4628644 w 6216319"/>
                <a:gd name="connsiteY4-424" fmla="*/ 1155531 h 1423225"/>
                <a:gd name="connsiteX5-425" fmla="*/ 5356927 w 6216319"/>
                <a:gd name="connsiteY5-426" fmla="*/ 1309279 h 1423225"/>
                <a:gd name="connsiteX6-427" fmla="*/ 6216319 w 6216319"/>
                <a:gd name="connsiteY6-428" fmla="*/ 1423225 h 1423225"/>
                <a:gd name="connsiteX7-429" fmla="*/ 0 w 6216319"/>
                <a:gd name="connsiteY7-430" fmla="*/ 1423225 h 1423225"/>
                <a:gd name="connsiteX8-431" fmla="*/ 0 w 6216319"/>
                <a:gd name="connsiteY8-432" fmla="*/ 121021 h 1423225"/>
                <a:gd name="connsiteX0-433" fmla="*/ 0 w 6216319"/>
                <a:gd name="connsiteY0-434" fmla="*/ 121021 h 1423225"/>
                <a:gd name="connsiteX1-435" fmla="*/ 339865 w 6216319"/>
                <a:gd name="connsiteY1-436" fmla="*/ 305866 h 1423225"/>
                <a:gd name="connsiteX2-437" fmla="*/ 2265770 w 6216319"/>
                <a:gd name="connsiteY2-438" fmla="*/ 629548 h 1423225"/>
                <a:gd name="connsiteX3-439" fmla="*/ 3244906 w 6216319"/>
                <a:gd name="connsiteY3-440" fmla="*/ 613364 h 1423225"/>
                <a:gd name="connsiteX4-441" fmla="*/ 4628644 w 6216319"/>
                <a:gd name="connsiteY4-442" fmla="*/ 1155531 h 1423225"/>
                <a:gd name="connsiteX5-443" fmla="*/ 5356927 w 6216319"/>
                <a:gd name="connsiteY5-444" fmla="*/ 1309279 h 1423225"/>
                <a:gd name="connsiteX6-445" fmla="*/ 6216319 w 6216319"/>
                <a:gd name="connsiteY6-446" fmla="*/ 1423225 h 1423225"/>
                <a:gd name="connsiteX7-447" fmla="*/ 0 w 6216319"/>
                <a:gd name="connsiteY7-448" fmla="*/ 1423225 h 1423225"/>
                <a:gd name="connsiteX8-449" fmla="*/ 0 w 6216319"/>
                <a:gd name="connsiteY8-450" fmla="*/ 121021 h 1423225"/>
                <a:gd name="connsiteX0-451" fmla="*/ 0 w 6216319"/>
                <a:gd name="connsiteY0-452" fmla="*/ 140194 h 1442398"/>
                <a:gd name="connsiteX1-453" fmla="*/ 339865 w 6216319"/>
                <a:gd name="connsiteY1-454" fmla="*/ 325039 h 1442398"/>
                <a:gd name="connsiteX2-455" fmla="*/ 2265770 w 6216319"/>
                <a:gd name="connsiteY2-456" fmla="*/ 648721 h 1442398"/>
                <a:gd name="connsiteX3-457" fmla="*/ 3244906 w 6216319"/>
                <a:gd name="connsiteY3-458" fmla="*/ 632537 h 1442398"/>
                <a:gd name="connsiteX4-459" fmla="*/ 4628644 w 6216319"/>
                <a:gd name="connsiteY4-460" fmla="*/ 1174704 h 1442398"/>
                <a:gd name="connsiteX5-461" fmla="*/ 5356927 w 6216319"/>
                <a:gd name="connsiteY5-462" fmla="*/ 1328452 h 1442398"/>
                <a:gd name="connsiteX6-463" fmla="*/ 6216319 w 6216319"/>
                <a:gd name="connsiteY6-464" fmla="*/ 1442398 h 1442398"/>
                <a:gd name="connsiteX7-465" fmla="*/ 0 w 6216319"/>
                <a:gd name="connsiteY7-466" fmla="*/ 1442398 h 1442398"/>
                <a:gd name="connsiteX8-467" fmla="*/ 0 w 6216319"/>
                <a:gd name="connsiteY8-468" fmla="*/ 140194 h 1442398"/>
                <a:gd name="connsiteX0-469" fmla="*/ 0 w 6216319"/>
                <a:gd name="connsiteY0-470" fmla="*/ 140194 h 1442398"/>
                <a:gd name="connsiteX1-471" fmla="*/ 339865 w 6216319"/>
                <a:gd name="connsiteY1-472" fmla="*/ 325039 h 1442398"/>
                <a:gd name="connsiteX2-473" fmla="*/ 2265770 w 6216319"/>
                <a:gd name="connsiteY2-474" fmla="*/ 648721 h 1442398"/>
                <a:gd name="connsiteX3-475" fmla="*/ 3244906 w 6216319"/>
                <a:gd name="connsiteY3-476" fmla="*/ 632537 h 1442398"/>
                <a:gd name="connsiteX4-477" fmla="*/ 4628644 w 6216319"/>
                <a:gd name="connsiteY4-478" fmla="*/ 1174704 h 1442398"/>
                <a:gd name="connsiteX5-479" fmla="*/ 5356927 w 6216319"/>
                <a:gd name="connsiteY5-480" fmla="*/ 1328452 h 1442398"/>
                <a:gd name="connsiteX6-481" fmla="*/ 6216319 w 6216319"/>
                <a:gd name="connsiteY6-482" fmla="*/ 1442398 h 1442398"/>
                <a:gd name="connsiteX7-483" fmla="*/ 0 w 6216319"/>
                <a:gd name="connsiteY7-484" fmla="*/ 1442398 h 1442398"/>
                <a:gd name="connsiteX8-485" fmla="*/ 0 w 6216319"/>
                <a:gd name="connsiteY8-486" fmla="*/ 140194 h 1442398"/>
                <a:gd name="connsiteX0-487" fmla="*/ 0 w 6216319"/>
                <a:gd name="connsiteY0-488" fmla="*/ 34944 h 1337148"/>
                <a:gd name="connsiteX1-489" fmla="*/ 339865 w 6216319"/>
                <a:gd name="connsiteY1-490" fmla="*/ 219789 h 1337148"/>
                <a:gd name="connsiteX2-491" fmla="*/ 2265770 w 6216319"/>
                <a:gd name="connsiteY2-492" fmla="*/ 543471 h 1337148"/>
                <a:gd name="connsiteX3-493" fmla="*/ 3244906 w 6216319"/>
                <a:gd name="connsiteY3-494" fmla="*/ 527287 h 1337148"/>
                <a:gd name="connsiteX4-495" fmla="*/ 4628644 w 6216319"/>
                <a:gd name="connsiteY4-496" fmla="*/ 1069454 h 1337148"/>
                <a:gd name="connsiteX5-497" fmla="*/ 5356927 w 6216319"/>
                <a:gd name="connsiteY5-498" fmla="*/ 1223202 h 1337148"/>
                <a:gd name="connsiteX6-499" fmla="*/ 6216319 w 6216319"/>
                <a:gd name="connsiteY6-500" fmla="*/ 1337148 h 1337148"/>
                <a:gd name="connsiteX7-501" fmla="*/ 0 w 6216319"/>
                <a:gd name="connsiteY7-502" fmla="*/ 1337148 h 1337148"/>
                <a:gd name="connsiteX8-503" fmla="*/ 0 w 6216319"/>
                <a:gd name="connsiteY8-504" fmla="*/ 34944 h 1337148"/>
                <a:gd name="connsiteX0-505" fmla="*/ 0 w 6216319"/>
                <a:gd name="connsiteY0-506" fmla="*/ 44896 h 1347100"/>
                <a:gd name="connsiteX1-507" fmla="*/ 339865 w 6216319"/>
                <a:gd name="connsiteY1-508" fmla="*/ 229741 h 1347100"/>
                <a:gd name="connsiteX2-509" fmla="*/ 2265770 w 6216319"/>
                <a:gd name="connsiteY2-510" fmla="*/ 553423 h 1347100"/>
                <a:gd name="connsiteX3-511" fmla="*/ 3244906 w 6216319"/>
                <a:gd name="connsiteY3-512" fmla="*/ 537239 h 1347100"/>
                <a:gd name="connsiteX4-513" fmla="*/ 4628644 w 6216319"/>
                <a:gd name="connsiteY4-514" fmla="*/ 1079406 h 1347100"/>
                <a:gd name="connsiteX5-515" fmla="*/ 5356927 w 6216319"/>
                <a:gd name="connsiteY5-516" fmla="*/ 1233154 h 1347100"/>
                <a:gd name="connsiteX6-517" fmla="*/ 6216319 w 6216319"/>
                <a:gd name="connsiteY6-518" fmla="*/ 1347100 h 1347100"/>
                <a:gd name="connsiteX7-519" fmla="*/ 0 w 6216319"/>
                <a:gd name="connsiteY7-520" fmla="*/ 1347100 h 1347100"/>
                <a:gd name="connsiteX8-521" fmla="*/ 0 w 6216319"/>
                <a:gd name="connsiteY8-522" fmla="*/ 44896 h 1347100"/>
                <a:gd name="connsiteX0-523" fmla="*/ 0 w 6216319"/>
                <a:gd name="connsiteY0-524" fmla="*/ 44896 h 1347100"/>
                <a:gd name="connsiteX1-525" fmla="*/ 339865 w 6216319"/>
                <a:gd name="connsiteY1-526" fmla="*/ 229741 h 1347100"/>
                <a:gd name="connsiteX2-527" fmla="*/ 2265770 w 6216319"/>
                <a:gd name="connsiteY2-528" fmla="*/ 553423 h 1347100"/>
                <a:gd name="connsiteX3-529" fmla="*/ 3244906 w 6216319"/>
                <a:gd name="connsiteY3-530" fmla="*/ 537239 h 1347100"/>
                <a:gd name="connsiteX4-531" fmla="*/ 4628644 w 6216319"/>
                <a:gd name="connsiteY4-532" fmla="*/ 1079406 h 1347100"/>
                <a:gd name="connsiteX5-533" fmla="*/ 5356927 w 6216319"/>
                <a:gd name="connsiteY5-534" fmla="*/ 1233154 h 1347100"/>
                <a:gd name="connsiteX6-535" fmla="*/ 6216319 w 6216319"/>
                <a:gd name="connsiteY6-536" fmla="*/ 1347100 h 1347100"/>
                <a:gd name="connsiteX7-537" fmla="*/ 0 w 6216319"/>
                <a:gd name="connsiteY7-538" fmla="*/ 1347100 h 1347100"/>
                <a:gd name="connsiteX8-539" fmla="*/ 0 w 6216319"/>
                <a:gd name="connsiteY8-540" fmla="*/ 44896 h 1347100"/>
                <a:gd name="connsiteX0-541" fmla="*/ 0 w 6216319"/>
                <a:gd name="connsiteY0-542" fmla="*/ 530 h 1302734"/>
                <a:gd name="connsiteX1-543" fmla="*/ 339865 w 6216319"/>
                <a:gd name="connsiteY1-544" fmla="*/ 185375 h 1302734"/>
                <a:gd name="connsiteX2-545" fmla="*/ 2265770 w 6216319"/>
                <a:gd name="connsiteY2-546" fmla="*/ 509057 h 1302734"/>
                <a:gd name="connsiteX3-547" fmla="*/ 3244906 w 6216319"/>
                <a:gd name="connsiteY3-548" fmla="*/ 492873 h 1302734"/>
                <a:gd name="connsiteX4-549" fmla="*/ 4628644 w 6216319"/>
                <a:gd name="connsiteY4-550" fmla="*/ 1035040 h 1302734"/>
                <a:gd name="connsiteX5-551" fmla="*/ 5356927 w 6216319"/>
                <a:gd name="connsiteY5-552" fmla="*/ 1188788 h 1302734"/>
                <a:gd name="connsiteX6-553" fmla="*/ 6216319 w 6216319"/>
                <a:gd name="connsiteY6-554" fmla="*/ 1302734 h 1302734"/>
                <a:gd name="connsiteX7-555" fmla="*/ 0 w 6216319"/>
                <a:gd name="connsiteY7-556" fmla="*/ 1302734 h 1302734"/>
                <a:gd name="connsiteX8-557" fmla="*/ 0 w 6216319"/>
                <a:gd name="connsiteY8-558" fmla="*/ 530 h 1302734"/>
                <a:gd name="connsiteX0-559" fmla="*/ 0 w 6216319"/>
                <a:gd name="connsiteY0-560" fmla="*/ 20163 h 1322367"/>
                <a:gd name="connsiteX1-561" fmla="*/ 2265770 w 6216319"/>
                <a:gd name="connsiteY1-562" fmla="*/ 528690 h 1322367"/>
                <a:gd name="connsiteX2-563" fmla="*/ 3244906 w 6216319"/>
                <a:gd name="connsiteY2-564" fmla="*/ 512506 h 1322367"/>
                <a:gd name="connsiteX3-565" fmla="*/ 4628644 w 6216319"/>
                <a:gd name="connsiteY3-566" fmla="*/ 1054673 h 1322367"/>
                <a:gd name="connsiteX4-567" fmla="*/ 5356927 w 6216319"/>
                <a:gd name="connsiteY4-568" fmla="*/ 1208421 h 1322367"/>
                <a:gd name="connsiteX5-569" fmla="*/ 6216319 w 6216319"/>
                <a:gd name="connsiteY5-570" fmla="*/ 1322367 h 1322367"/>
                <a:gd name="connsiteX6-571" fmla="*/ 0 w 6216319"/>
                <a:gd name="connsiteY6-572" fmla="*/ 1322367 h 1322367"/>
                <a:gd name="connsiteX7-573" fmla="*/ 0 w 6216319"/>
                <a:gd name="connsiteY7-574" fmla="*/ 20163 h 1322367"/>
                <a:gd name="connsiteX0-575" fmla="*/ 0 w 6216319"/>
                <a:gd name="connsiteY0-576" fmla="*/ 105646 h 1407850"/>
                <a:gd name="connsiteX1-577" fmla="*/ 477430 w 6216319"/>
                <a:gd name="connsiteY1-578" fmla="*/ 136745 h 1407850"/>
                <a:gd name="connsiteX2-579" fmla="*/ 2265770 w 6216319"/>
                <a:gd name="connsiteY2-580" fmla="*/ 614173 h 1407850"/>
                <a:gd name="connsiteX3-581" fmla="*/ 3244906 w 6216319"/>
                <a:gd name="connsiteY3-582" fmla="*/ 597989 h 1407850"/>
                <a:gd name="connsiteX4-583" fmla="*/ 4628644 w 6216319"/>
                <a:gd name="connsiteY4-584" fmla="*/ 1140156 h 1407850"/>
                <a:gd name="connsiteX5-585" fmla="*/ 5356927 w 6216319"/>
                <a:gd name="connsiteY5-586" fmla="*/ 1293904 h 1407850"/>
                <a:gd name="connsiteX6-587" fmla="*/ 6216319 w 6216319"/>
                <a:gd name="connsiteY6-588" fmla="*/ 1407850 h 1407850"/>
                <a:gd name="connsiteX7-589" fmla="*/ 0 w 6216319"/>
                <a:gd name="connsiteY7-590" fmla="*/ 1407850 h 1407850"/>
                <a:gd name="connsiteX8-591" fmla="*/ 0 w 6216319"/>
                <a:gd name="connsiteY8-592" fmla="*/ 105646 h 1407850"/>
                <a:gd name="connsiteX0-593" fmla="*/ 0 w 6216319"/>
                <a:gd name="connsiteY0-594" fmla="*/ 71230 h 1373434"/>
                <a:gd name="connsiteX1-595" fmla="*/ 323681 w 6216319"/>
                <a:gd name="connsiteY1-596" fmla="*/ 264170 h 1373434"/>
                <a:gd name="connsiteX2-597" fmla="*/ 2265770 w 6216319"/>
                <a:gd name="connsiteY2-598" fmla="*/ 579757 h 1373434"/>
                <a:gd name="connsiteX3-599" fmla="*/ 3244906 w 6216319"/>
                <a:gd name="connsiteY3-600" fmla="*/ 563573 h 1373434"/>
                <a:gd name="connsiteX4-601" fmla="*/ 4628644 w 6216319"/>
                <a:gd name="connsiteY4-602" fmla="*/ 1105740 h 1373434"/>
                <a:gd name="connsiteX5-603" fmla="*/ 5356927 w 6216319"/>
                <a:gd name="connsiteY5-604" fmla="*/ 1259488 h 1373434"/>
                <a:gd name="connsiteX6-605" fmla="*/ 6216319 w 6216319"/>
                <a:gd name="connsiteY6-606" fmla="*/ 1373434 h 1373434"/>
                <a:gd name="connsiteX7-607" fmla="*/ 0 w 6216319"/>
                <a:gd name="connsiteY7-608" fmla="*/ 1373434 h 1373434"/>
                <a:gd name="connsiteX8-609" fmla="*/ 0 w 6216319"/>
                <a:gd name="connsiteY8-610" fmla="*/ 71230 h 1373434"/>
                <a:gd name="connsiteX0-611" fmla="*/ 0 w 6216319"/>
                <a:gd name="connsiteY0-612" fmla="*/ 71230 h 1373434"/>
                <a:gd name="connsiteX1-613" fmla="*/ 323681 w 6216319"/>
                <a:gd name="connsiteY1-614" fmla="*/ 264170 h 1373434"/>
                <a:gd name="connsiteX2-615" fmla="*/ 2265770 w 6216319"/>
                <a:gd name="connsiteY2-616" fmla="*/ 579757 h 1373434"/>
                <a:gd name="connsiteX3-617" fmla="*/ 3244906 w 6216319"/>
                <a:gd name="connsiteY3-618" fmla="*/ 563573 h 1373434"/>
                <a:gd name="connsiteX4-619" fmla="*/ 4628644 w 6216319"/>
                <a:gd name="connsiteY4-620" fmla="*/ 1105740 h 1373434"/>
                <a:gd name="connsiteX5-621" fmla="*/ 5356927 w 6216319"/>
                <a:gd name="connsiteY5-622" fmla="*/ 1259488 h 1373434"/>
                <a:gd name="connsiteX6-623" fmla="*/ 6216319 w 6216319"/>
                <a:gd name="connsiteY6-624" fmla="*/ 1373434 h 1373434"/>
                <a:gd name="connsiteX7-625" fmla="*/ 0 w 6216319"/>
                <a:gd name="connsiteY7-626" fmla="*/ 1373434 h 1373434"/>
                <a:gd name="connsiteX8-627" fmla="*/ 0 w 6216319"/>
                <a:gd name="connsiteY8-628" fmla="*/ 71230 h 1373434"/>
                <a:gd name="connsiteX0-629" fmla="*/ 0 w 6216319"/>
                <a:gd name="connsiteY0-630" fmla="*/ 147399 h 1449603"/>
                <a:gd name="connsiteX1-631" fmla="*/ 323681 w 6216319"/>
                <a:gd name="connsiteY1-632" fmla="*/ 340339 h 1449603"/>
                <a:gd name="connsiteX2-633" fmla="*/ 2265770 w 6216319"/>
                <a:gd name="connsiteY2-634" fmla="*/ 655926 h 1449603"/>
                <a:gd name="connsiteX3-635" fmla="*/ 3244906 w 6216319"/>
                <a:gd name="connsiteY3-636" fmla="*/ 639742 h 1449603"/>
                <a:gd name="connsiteX4-637" fmla="*/ 4628644 w 6216319"/>
                <a:gd name="connsiteY4-638" fmla="*/ 1181909 h 1449603"/>
                <a:gd name="connsiteX5-639" fmla="*/ 5356927 w 6216319"/>
                <a:gd name="connsiteY5-640" fmla="*/ 1335657 h 1449603"/>
                <a:gd name="connsiteX6-641" fmla="*/ 6216319 w 6216319"/>
                <a:gd name="connsiteY6-642" fmla="*/ 1449603 h 1449603"/>
                <a:gd name="connsiteX7-643" fmla="*/ 0 w 6216319"/>
                <a:gd name="connsiteY7-644" fmla="*/ 1449603 h 1449603"/>
                <a:gd name="connsiteX8-645" fmla="*/ 0 w 6216319"/>
                <a:gd name="connsiteY8-646" fmla="*/ 147399 h 1449603"/>
                <a:gd name="connsiteX0-647" fmla="*/ 0 w 6216319"/>
                <a:gd name="connsiteY0-648" fmla="*/ 147399 h 1449603"/>
                <a:gd name="connsiteX1-649" fmla="*/ 323681 w 6216319"/>
                <a:gd name="connsiteY1-650" fmla="*/ 340339 h 1449603"/>
                <a:gd name="connsiteX2-651" fmla="*/ 2265770 w 6216319"/>
                <a:gd name="connsiteY2-652" fmla="*/ 655926 h 1449603"/>
                <a:gd name="connsiteX3-653" fmla="*/ 3244906 w 6216319"/>
                <a:gd name="connsiteY3-654" fmla="*/ 639742 h 1449603"/>
                <a:gd name="connsiteX4-655" fmla="*/ 4628644 w 6216319"/>
                <a:gd name="connsiteY4-656" fmla="*/ 1181909 h 1449603"/>
                <a:gd name="connsiteX5-657" fmla="*/ 5356927 w 6216319"/>
                <a:gd name="connsiteY5-658" fmla="*/ 1335657 h 1449603"/>
                <a:gd name="connsiteX6-659" fmla="*/ 6216319 w 6216319"/>
                <a:gd name="connsiteY6-660" fmla="*/ 1449603 h 1449603"/>
                <a:gd name="connsiteX7-661" fmla="*/ 0 w 6216319"/>
                <a:gd name="connsiteY7-662" fmla="*/ 1449603 h 1449603"/>
                <a:gd name="connsiteX8-663" fmla="*/ 0 w 6216319"/>
                <a:gd name="connsiteY8-664" fmla="*/ 147399 h 1449603"/>
                <a:gd name="connsiteX0-665" fmla="*/ 0 w 6216319"/>
                <a:gd name="connsiteY0-666" fmla="*/ 147399 h 1449603"/>
                <a:gd name="connsiteX1-667" fmla="*/ 323681 w 6216319"/>
                <a:gd name="connsiteY1-668" fmla="*/ 340339 h 1449603"/>
                <a:gd name="connsiteX2-669" fmla="*/ 2265770 w 6216319"/>
                <a:gd name="connsiteY2-670" fmla="*/ 655926 h 1449603"/>
                <a:gd name="connsiteX3-671" fmla="*/ 3244906 w 6216319"/>
                <a:gd name="connsiteY3-672" fmla="*/ 639742 h 1449603"/>
                <a:gd name="connsiteX4-673" fmla="*/ 4628644 w 6216319"/>
                <a:gd name="connsiteY4-674" fmla="*/ 1181909 h 1449603"/>
                <a:gd name="connsiteX5-675" fmla="*/ 5356927 w 6216319"/>
                <a:gd name="connsiteY5-676" fmla="*/ 1335657 h 1449603"/>
                <a:gd name="connsiteX6-677" fmla="*/ 6216319 w 6216319"/>
                <a:gd name="connsiteY6-678" fmla="*/ 1449603 h 1449603"/>
                <a:gd name="connsiteX7-679" fmla="*/ 0 w 6216319"/>
                <a:gd name="connsiteY7-680" fmla="*/ 1449603 h 1449603"/>
                <a:gd name="connsiteX8-681" fmla="*/ 0 w 6216319"/>
                <a:gd name="connsiteY8-682" fmla="*/ 147399 h 1449603"/>
                <a:gd name="connsiteX0-683" fmla="*/ 0 w 6216319"/>
                <a:gd name="connsiteY0-684" fmla="*/ 147399 h 1449603"/>
                <a:gd name="connsiteX1-685" fmla="*/ 323681 w 6216319"/>
                <a:gd name="connsiteY1-686" fmla="*/ 340339 h 1449603"/>
                <a:gd name="connsiteX2-687" fmla="*/ 2265770 w 6216319"/>
                <a:gd name="connsiteY2-688" fmla="*/ 655926 h 1449603"/>
                <a:gd name="connsiteX3-689" fmla="*/ 3244906 w 6216319"/>
                <a:gd name="connsiteY3-690" fmla="*/ 639742 h 1449603"/>
                <a:gd name="connsiteX4-691" fmla="*/ 4628644 w 6216319"/>
                <a:gd name="connsiteY4-692" fmla="*/ 1181909 h 1449603"/>
                <a:gd name="connsiteX5-693" fmla="*/ 5356927 w 6216319"/>
                <a:gd name="connsiteY5-694" fmla="*/ 1335657 h 1449603"/>
                <a:gd name="connsiteX6-695" fmla="*/ 6216319 w 6216319"/>
                <a:gd name="connsiteY6-696" fmla="*/ 1449603 h 1449603"/>
                <a:gd name="connsiteX7-697" fmla="*/ 0 w 6216319"/>
                <a:gd name="connsiteY7-698" fmla="*/ 1449603 h 1449603"/>
                <a:gd name="connsiteX8-699" fmla="*/ 0 w 6216319"/>
                <a:gd name="connsiteY8-700" fmla="*/ 147399 h 1449603"/>
                <a:gd name="connsiteX0-701" fmla="*/ 0 w 6216319"/>
                <a:gd name="connsiteY0-702" fmla="*/ 147399 h 1449603"/>
                <a:gd name="connsiteX1-703" fmla="*/ 323681 w 6216319"/>
                <a:gd name="connsiteY1-704" fmla="*/ 340339 h 1449603"/>
                <a:gd name="connsiteX2-705" fmla="*/ 2265770 w 6216319"/>
                <a:gd name="connsiteY2-706" fmla="*/ 655926 h 1449603"/>
                <a:gd name="connsiteX3-707" fmla="*/ 3244906 w 6216319"/>
                <a:gd name="connsiteY3-708" fmla="*/ 639742 h 1449603"/>
                <a:gd name="connsiteX4-709" fmla="*/ 4628644 w 6216319"/>
                <a:gd name="connsiteY4-710" fmla="*/ 1181909 h 1449603"/>
                <a:gd name="connsiteX5-711" fmla="*/ 5356927 w 6216319"/>
                <a:gd name="connsiteY5-712" fmla="*/ 1335657 h 1449603"/>
                <a:gd name="connsiteX6-713" fmla="*/ 6216319 w 6216319"/>
                <a:gd name="connsiteY6-714" fmla="*/ 1449603 h 1449603"/>
                <a:gd name="connsiteX7-715" fmla="*/ 0 w 6216319"/>
                <a:gd name="connsiteY7-716" fmla="*/ 1449603 h 1449603"/>
                <a:gd name="connsiteX8-717" fmla="*/ 0 w 6216319"/>
                <a:gd name="connsiteY8-718" fmla="*/ 147399 h 1449603"/>
                <a:gd name="connsiteX0-719" fmla="*/ 0 w 6216319"/>
                <a:gd name="connsiteY0-720" fmla="*/ 147399 h 1449603"/>
                <a:gd name="connsiteX1-721" fmla="*/ 323681 w 6216319"/>
                <a:gd name="connsiteY1-722" fmla="*/ 340339 h 1449603"/>
                <a:gd name="connsiteX2-723" fmla="*/ 2265770 w 6216319"/>
                <a:gd name="connsiteY2-724" fmla="*/ 655926 h 1449603"/>
                <a:gd name="connsiteX3-725" fmla="*/ 3244906 w 6216319"/>
                <a:gd name="connsiteY3-726" fmla="*/ 639742 h 1449603"/>
                <a:gd name="connsiteX4-727" fmla="*/ 4628644 w 6216319"/>
                <a:gd name="connsiteY4-728" fmla="*/ 1181909 h 1449603"/>
                <a:gd name="connsiteX5-729" fmla="*/ 5356927 w 6216319"/>
                <a:gd name="connsiteY5-730" fmla="*/ 1335657 h 1449603"/>
                <a:gd name="connsiteX6-731" fmla="*/ 6216319 w 6216319"/>
                <a:gd name="connsiteY6-732" fmla="*/ 1449603 h 1449603"/>
                <a:gd name="connsiteX7-733" fmla="*/ 0 w 6216319"/>
                <a:gd name="connsiteY7-734" fmla="*/ 1449603 h 1449603"/>
                <a:gd name="connsiteX8-735" fmla="*/ 0 w 6216319"/>
                <a:gd name="connsiteY8-736" fmla="*/ 147399 h 144960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  <a:cxn ang="0">
                  <a:pos x="connsiteX6-59" y="connsiteY6-60"/>
                </a:cxn>
                <a:cxn ang="0">
                  <a:pos x="connsiteX7-89" y="connsiteY7-90"/>
                </a:cxn>
                <a:cxn ang="0">
                  <a:pos x="connsiteX8-123" y="connsiteY8-124"/>
                </a:cxn>
              </a:cxnLst>
              <a:rect l="l" t="t" r="r" b="b"/>
              <a:pathLst>
                <a:path w="6216319" h="1449603">
                  <a:moveTo>
                    <a:pt x="0" y="147399"/>
                  </a:moveTo>
                  <a:cubicBezTo>
                    <a:pt x="229007" y="145469"/>
                    <a:pt x="222661" y="142579"/>
                    <a:pt x="323681" y="340339"/>
                  </a:cubicBezTo>
                  <a:cubicBezTo>
                    <a:pt x="1138279" y="-367925"/>
                    <a:pt x="1885444" y="174450"/>
                    <a:pt x="2265770" y="655926"/>
                  </a:cubicBezTo>
                  <a:cubicBezTo>
                    <a:pt x="2462677" y="479250"/>
                    <a:pt x="2932015" y="355171"/>
                    <a:pt x="3244906" y="639742"/>
                  </a:cubicBezTo>
                  <a:cubicBezTo>
                    <a:pt x="3517337" y="171753"/>
                    <a:pt x="4733841" y="449580"/>
                    <a:pt x="4628644" y="1181909"/>
                  </a:cubicBezTo>
                  <a:cubicBezTo>
                    <a:pt x="4984694" y="1080758"/>
                    <a:pt x="5181328" y="1161569"/>
                    <a:pt x="5356927" y="1335657"/>
                  </a:cubicBezTo>
                  <a:cubicBezTo>
                    <a:pt x="5451606" y="1194156"/>
                    <a:pt x="6105728" y="1026010"/>
                    <a:pt x="6216319" y="1449603"/>
                  </a:cubicBezTo>
                  <a:lnTo>
                    <a:pt x="0" y="1449603"/>
                  </a:lnTo>
                  <a:lnTo>
                    <a:pt x="0" y="147399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</a:p>
          </p:txBody>
        </p:sp>
        <p:grpSp>
          <p:nvGrpSpPr>
            <p:cNvPr id="8" name="íṥľîḑé"/>
            <p:cNvGrpSpPr/>
            <p:nvPr/>
          </p:nvGrpSpPr>
          <p:grpSpPr>
            <a:xfrm flipH="1">
              <a:off x="7039319" y="1584000"/>
              <a:ext cx="3646682" cy="3663802"/>
              <a:chOff x="7659605" y="1304764"/>
              <a:chExt cx="2454599" cy="2466123"/>
            </a:xfrm>
          </p:grpSpPr>
          <p:sp>
            <p:nvSpPr>
              <p:cNvPr id="21" name="íṣ1îḓé"/>
              <p:cNvSpPr/>
              <p:nvPr/>
            </p:nvSpPr>
            <p:spPr bwMode="auto">
              <a:xfrm>
                <a:off x="7659605" y="2994942"/>
                <a:ext cx="774024" cy="775945"/>
              </a:xfrm>
              <a:custGeom>
                <a:avLst/>
                <a:gdLst>
                  <a:gd name="T0" fmla="*/ 200 w 200"/>
                  <a:gd name="T1" fmla="*/ 88 h 200"/>
                  <a:gd name="T2" fmla="*/ 177 w 200"/>
                  <a:gd name="T3" fmla="*/ 24 h 200"/>
                  <a:gd name="T4" fmla="*/ 111 w 200"/>
                  <a:gd name="T5" fmla="*/ 0 h 200"/>
                  <a:gd name="T6" fmla="*/ 8 w 200"/>
                  <a:gd name="T7" fmla="*/ 103 h 200"/>
                  <a:gd name="T8" fmla="*/ 41 w 200"/>
                  <a:gd name="T9" fmla="*/ 81 h 200"/>
                  <a:gd name="T10" fmla="*/ 8 w 200"/>
                  <a:gd name="T11" fmla="*/ 193 h 200"/>
                  <a:gd name="T12" fmla="*/ 119 w 200"/>
                  <a:gd name="T13" fmla="*/ 159 h 200"/>
                  <a:gd name="T14" fmla="*/ 96 w 200"/>
                  <a:gd name="T15" fmla="*/ 192 h 200"/>
                  <a:gd name="T16" fmla="*/ 200 w 200"/>
                  <a:gd name="T17" fmla="*/ 88 h 200"/>
                  <a:gd name="T18" fmla="*/ 122 w 200"/>
                  <a:gd name="T19" fmla="*/ 135 h 200"/>
                  <a:gd name="T20" fmla="*/ 137 w 200"/>
                  <a:gd name="T21" fmla="*/ 114 h 200"/>
                  <a:gd name="T22" fmla="*/ 65 w 200"/>
                  <a:gd name="T23" fmla="*/ 136 h 200"/>
                  <a:gd name="T24" fmla="*/ 86 w 200"/>
                  <a:gd name="T25" fmla="*/ 64 h 200"/>
                  <a:gd name="T26" fmla="*/ 65 w 200"/>
                  <a:gd name="T27" fmla="*/ 78 h 200"/>
                  <a:gd name="T28" fmla="*/ 132 w 200"/>
                  <a:gd name="T29" fmla="*/ 11 h 200"/>
                  <a:gd name="T30" fmla="*/ 174 w 200"/>
                  <a:gd name="T31" fmla="*/ 27 h 200"/>
                  <a:gd name="T32" fmla="*/ 189 w 200"/>
                  <a:gd name="T33" fmla="*/ 68 h 200"/>
                  <a:gd name="T34" fmla="*/ 122 w 200"/>
                  <a:gd name="T35" fmla="*/ 135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0" h="200">
                    <a:moveTo>
                      <a:pt x="200" y="88"/>
                    </a:moveTo>
                    <a:cubicBezTo>
                      <a:pt x="177" y="24"/>
                      <a:pt x="177" y="24"/>
                      <a:pt x="177" y="24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111" y="0"/>
                      <a:pt x="38" y="4"/>
                      <a:pt x="8" y="103"/>
                    </a:cubicBezTo>
                    <a:cubicBezTo>
                      <a:pt x="8" y="103"/>
                      <a:pt x="27" y="87"/>
                      <a:pt x="41" y="81"/>
                    </a:cubicBezTo>
                    <a:cubicBezTo>
                      <a:pt x="41" y="81"/>
                      <a:pt x="0" y="146"/>
                      <a:pt x="8" y="193"/>
                    </a:cubicBezTo>
                    <a:cubicBezTo>
                      <a:pt x="54" y="200"/>
                      <a:pt x="119" y="159"/>
                      <a:pt x="119" y="159"/>
                    </a:cubicBezTo>
                    <a:cubicBezTo>
                      <a:pt x="113" y="173"/>
                      <a:pt x="96" y="192"/>
                      <a:pt x="96" y="192"/>
                    </a:cubicBezTo>
                    <a:cubicBezTo>
                      <a:pt x="195" y="162"/>
                      <a:pt x="200" y="88"/>
                      <a:pt x="200" y="88"/>
                    </a:cubicBezTo>
                    <a:moveTo>
                      <a:pt x="122" y="135"/>
                    </a:moveTo>
                    <a:cubicBezTo>
                      <a:pt x="122" y="135"/>
                      <a:pt x="132" y="123"/>
                      <a:pt x="137" y="114"/>
                    </a:cubicBezTo>
                    <a:cubicBezTo>
                      <a:pt x="137" y="114"/>
                      <a:pt x="94" y="140"/>
                      <a:pt x="65" y="136"/>
                    </a:cubicBezTo>
                    <a:cubicBezTo>
                      <a:pt x="59" y="105"/>
                      <a:pt x="86" y="64"/>
                      <a:pt x="86" y="64"/>
                    </a:cubicBezTo>
                    <a:cubicBezTo>
                      <a:pt x="77" y="68"/>
                      <a:pt x="65" y="78"/>
                      <a:pt x="65" y="78"/>
                    </a:cubicBezTo>
                    <a:cubicBezTo>
                      <a:pt x="84" y="14"/>
                      <a:pt x="132" y="11"/>
                      <a:pt x="132" y="11"/>
                    </a:cubicBezTo>
                    <a:cubicBezTo>
                      <a:pt x="174" y="27"/>
                      <a:pt x="174" y="27"/>
                      <a:pt x="174" y="27"/>
                    </a:cubicBezTo>
                    <a:cubicBezTo>
                      <a:pt x="189" y="68"/>
                      <a:pt x="189" y="68"/>
                      <a:pt x="189" y="68"/>
                    </a:cubicBezTo>
                    <a:cubicBezTo>
                      <a:pt x="189" y="68"/>
                      <a:pt x="186" y="116"/>
                      <a:pt x="122" y="135"/>
                    </a:cubicBezTo>
                  </a:path>
                </a:pathLst>
              </a:custGeom>
              <a:solidFill>
                <a:srgbClr val="FF64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íşḷidè"/>
              <p:cNvSpPr/>
              <p:nvPr/>
            </p:nvSpPr>
            <p:spPr bwMode="auto">
              <a:xfrm>
                <a:off x="7888164" y="3037196"/>
                <a:ext cx="503212" cy="501291"/>
              </a:xfrm>
              <a:custGeom>
                <a:avLst/>
                <a:gdLst>
                  <a:gd name="T0" fmla="*/ 115 w 130"/>
                  <a:gd name="T1" fmla="*/ 16 h 129"/>
                  <a:gd name="T2" fmla="*/ 73 w 130"/>
                  <a:gd name="T3" fmla="*/ 0 h 129"/>
                  <a:gd name="T4" fmla="*/ 6 w 130"/>
                  <a:gd name="T5" fmla="*/ 67 h 129"/>
                  <a:gd name="T6" fmla="*/ 27 w 130"/>
                  <a:gd name="T7" fmla="*/ 53 h 129"/>
                  <a:gd name="T8" fmla="*/ 6 w 130"/>
                  <a:gd name="T9" fmla="*/ 125 h 129"/>
                  <a:gd name="T10" fmla="*/ 78 w 130"/>
                  <a:gd name="T11" fmla="*/ 103 h 129"/>
                  <a:gd name="T12" fmla="*/ 63 w 130"/>
                  <a:gd name="T13" fmla="*/ 124 h 129"/>
                  <a:gd name="T14" fmla="*/ 130 w 130"/>
                  <a:gd name="T15" fmla="*/ 57 h 129"/>
                  <a:gd name="T16" fmla="*/ 115 w 130"/>
                  <a:gd name="T17" fmla="*/ 16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0" h="129">
                    <a:moveTo>
                      <a:pt x="115" y="16"/>
                    </a:moveTo>
                    <a:cubicBezTo>
                      <a:pt x="73" y="0"/>
                      <a:pt x="73" y="0"/>
                      <a:pt x="73" y="0"/>
                    </a:cubicBezTo>
                    <a:cubicBezTo>
                      <a:pt x="73" y="0"/>
                      <a:pt x="25" y="3"/>
                      <a:pt x="6" y="67"/>
                    </a:cubicBezTo>
                    <a:cubicBezTo>
                      <a:pt x="6" y="67"/>
                      <a:pt x="18" y="57"/>
                      <a:pt x="27" y="53"/>
                    </a:cubicBezTo>
                    <a:cubicBezTo>
                      <a:pt x="27" y="53"/>
                      <a:pt x="0" y="94"/>
                      <a:pt x="6" y="125"/>
                    </a:cubicBezTo>
                    <a:cubicBezTo>
                      <a:pt x="35" y="129"/>
                      <a:pt x="78" y="103"/>
                      <a:pt x="78" y="103"/>
                    </a:cubicBezTo>
                    <a:cubicBezTo>
                      <a:pt x="73" y="112"/>
                      <a:pt x="63" y="124"/>
                      <a:pt x="63" y="124"/>
                    </a:cubicBezTo>
                    <a:cubicBezTo>
                      <a:pt x="127" y="105"/>
                      <a:pt x="130" y="57"/>
                      <a:pt x="130" y="57"/>
                    </a:cubicBezTo>
                    <a:cubicBezTo>
                      <a:pt x="115" y="16"/>
                      <a:pt x="115" y="16"/>
                      <a:pt x="115" y="16"/>
                    </a:cubicBezTo>
                  </a:path>
                </a:pathLst>
              </a:cu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" name="išľïḍe"/>
              <p:cNvSpPr/>
              <p:nvPr/>
            </p:nvSpPr>
            <p:spPr bwMode="auto">
              <a:xfrm>
                <a:off x="8410582" y="2727971"/>
                <a:ext cx="635738" cy="848930"/>
              </a:xfrm>
              <a:custGeom>
                <a:avLst/>
                <a:gdLst>
                  <a:gd name="T0" fmla="*/ 164 w 164"/>
                  <a:gd name="T1" fmla="*/ 55 h 219"/>
                  <a:gd name="T2" fmla="*/ 133 w 164"/>
                  <a:gd name="T3" fmla="*/ 180 h 219"/>
                  <a:gd name="T4" fmla="*/ 0 w 164"/>
                  <a:gd name="T5" fmla="*/ 219 h 219"/>
                  <a:gd name="T6" fmla="*/ 27 w 164"/>
                  <a:gd name="T7" fmla="*/ 82 h 219"/>
                  <a:gd name="T8" fmla="*/ 109 w 164"/>
                  <a:gd name="T9" fmla="*/ 0 h 219"/>
                  <a:gd name="T10" fmla="*/ 164 w 164"/>
                  <a:gd name="T11" fmla="*/ 55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219">
                    <a:moveTo>
                      <a:pt x="164" y="55"/>
                    </a:moveTo>
                    <a:cubicBezTo>
                      <a:pt x="133" y="180"/>
                      <a:pt x="133" y="180"/>
                      <a:pt x="133" y="180"/>
                    </a:cubicBezTo>
                    <a:cubicBezTo>
                      <a:pt x="0" y="219"/>
                      <a:pt x="0" y="219"/>
                      <a:pt x="0" y="219"/>
                    </a:cubicBezTo>
                    <a:cubicBezTo>
                      <a:pt x="0" y="219"/>
                      <a:pt x="93" y="147"/>
                      <a:pt x="27" y="82"/>
                    </a:cubicBezTo>
                    <a:cubicBezTo>
                      <a:pt x="109" y="0"/>
                      <a:pt x="109" y="0"/>
                      <a:pt x="109" y="0"/>
                    </a:cubicBezTo>
                    <a:cubicBezTo>
                      <a:pt x="164" y="55"/>
                      <a:pt x="164" y="55"/>
                      <a:pt x="164" y="55"/>
                    </a:cubicBezTo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" name="iṩļïdê"/>
              <p:cNvSpPr/>
              <p:nvPr/>
            </p:nvSpPr>
            <p:spPr bwMode="auto">
              <a:xfrm>
                <a:off x="7842068" y="2366887"/>
                <a:ext cx="847009" cy="639579"/>
              </a:xfrm>
              <a:custGeom>
                <a:avLst/>
                <a:gdLst>
                  <a:gd name="T0" fmla="*/ 164 w 219"/>
                  <a:gd name="T1" fmla="*/ 0 h 165"/>
                  <a:gd name="T2" fmla="*/ 38 w 219"/>
                  <a:gd name="T3" fmla="*/ 32 h 165"/>
                  <a:gd name="T4" fmla="*/ 0 w 219"/>
                  <a:gd name="T5" fmla="*/ 165 h 165"/>
                  <a:gd name="T6" fmla="*/ 137 w 219"/>
                  <a:gd name="T7" fmla="*/ 137 h 165"/>
                  <a:gd name="T8" fmla="*/ 219 w 219"/>
                  <a:gd name="T9" fmla="*/ 55 h 165"/>
                  <a:gd name="T10" fmla="*/ 164 w 219"/>
                  <a:gd name="T11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9" h="165">
                    <a:moveTo>
                      <a:pt x="164" y="0"/>
                    </a:moveTo>
                    <a:cubicBezTo>
                      <a:pt x="38" y="32"/>
                      <a:pt x="38" y="32"/>
                      <a:pt x="38" y="32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65"/>
                      <a:pt x="71" y="72"/>
                      <a:pt x="137" y="137"/>
                    </a:cubicBezTo>
                    <a:cubicBezTo>
                      <a:pt x="219" y="55"/>
                      <a:pt x="219" y="55"/>
                      <a:pt x="219" y="55"/>
                    </a:cubicBezTo>
                    <a:lnTo>
                      <a:pt x="164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íŝ1îḓè"/>
              <p:cNvSpPr/>
              <p:nvPr/>
            </p:nvSpPr>
            <p:spPr bwMode="auto">
              <a:xfrm>
                <a:off x="8654506" y="1685054"/>
                <a:ext cx="1081329" cy="1081330"/>
              </a:xfrm>
              <a:custGeom>
                <a:avLst/>
                <a:gdLst>
                  <a:gd name="T0" fmla="*/ 61 w 279"/>
                  <a:gd name="T1" fmla="*/ 221 h 279"/>
                  <a:gd name="T2" fmla="*/ 148 w 279"/>
                  <a:gd name="T3" fmla="*/ 279 h 279"/>
                  <a:gd name="T4" fmla="*/ 279 w 279"/>
                  <a:gd name="T5" fmla="*/ 78 h 279"/>
                  <a:gd name="T6" fmla="*/ 233 w 279"/>
                  <a:gd name="T7" fmla="*/ 48 h 279"/>
                  <a:gd name="T8" fmla="*/ 204 w 279"/>
                  <a:gd name="T9" fmla="*/ 7 h 279"/>
                  <a:gd name="T10" fmla="*/ 202 w 279"/>
                  <a:gd name="T11" fmla="*/ 0 h 279"/>
                  <a:gd name="T12" fmla="*/ 0 w 279"/>
                  <a:gd name="T13" fmla="*/ 131 h 279"/>
                  <a:gd name="T14" fmla="*/ 8 w 279"/>
                  <a:gd name="T15" fmla="*/ 147 h 279"/>
                  <a:gd name="T16" fmla="*/ 61 w 279"/>
                  <a:gd name="T17" fmla="*/ 221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79" h="279">
                    <a:moveTo>
                      <a:pt x="61" y="221"/>
                    </a:moveTo>
                    <a:cubicBezTo>
                      <a:pt x="83" y="243"/>
                      <a:pt x="111" y="264"/>
                      <a:pt x="148" y="279"/>
                    </a:cubicBezTo>
                    <a:cubicBezTo>
                      <a:pt x="207" y="212"/>
                      <a:pt x="249" y="138"/>
                      <a:pt x="279" y="78"/>
                    </a:cubicBezTo>
                    <a:cubicBezTo>
                      <a:pt x="259" y="70"/>
                      <a:pt x="244" y="60"/>
                      <a:pt x="233" y="48"/>
                    </a:cubicBezTo>
                    <a:cubicBezTo>
                      <a:pt x="218" y="34"/>
                      <a:pt x="210" y="19"/>
                      <a:pt x="204" y="7"/>
                    </a:cubicBezTo>
                    <a:cubicBezTo>
                      <a:pt x="203" y="4"/>
                      <a:pt x="202" y="2"/>
                      <a:pt x="202" y="0"/>
                    </a:cubicBezTo>
                    <a:cubicBezTo>
                      <a:pt x="141" y="29"/>
                      <a:pt x="67" y="72"/>
                      <a:pt x="0" y="131"/>
                    </a:cubicBezTo>
                    <a:cubicBezTo>
                      <a:pt x="2" y="136"/>
                      <a:pt x="5" y="141"/>
                      <a:pt x="8" y="147"/>
                    </a:cubicBezTo>
                    <a:cubicBezTo>
                      <a:pt x="18" y="168"/>
                      <a:pt x="35" y="196"/>
                      <a:pt x="61" y="221"/>
                    </a:cubicBezTo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" name="î$1ïḑé"/>
              <p:cNvSpPr/>
              <p:nvPr/>
            </p:nvSpPr>
            <p:spPr bwMode="auto">
              <a:xfrm>
                <a:off x="9476547" y="1487227"/>
                <a:ext cx="457117" cy="457117"/>
              </a:xfrm>
              <a:custGeom>
                <a:avLst/>
                <a:gdLst>
                  <a:gd name="T0" fmla="*/ 29 w 118"/>
                  <a:gd name="T1" fmla="*/ 91 h 118"/>
                  <a:gd name="T2" fmla="*/ 72 w 118"/>
                  <a:gd name="T3" fmla="*/ 118 h 118"/>
                  <a:gd name="T4" fmla="*/ 118 w 118"/>
                  <a:gd name="T5" fmla="*/ 0 h 118"/>
                  <a:gd name="T6" fmla="*/ 0 w 118"/>
                  <a:gd name="T7" fmla="*/ 46 h 118"/>
                  <a:gd name="T8" fmla="*/ 3 w 118"/>
                  <a:gd name="T9" fmla="*/ 53 h 118"/>
                  <a:gd name="T10" fmla="*/ 29 w 118"/>
                  <a:gd name="T11" fmla="*/ 91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18">
                    <a:moveTo>
                      <a:pt x="29" y="91"/>
                    </a:moveTo>
                    <a:cubicBezTo>
                      <a:pt x="40" y="102"/>
                      <a:pt x="54" y="111"/>
                      <a:pt x="72" y="118"/>
                    </a:cubicBezTo>
                    <a:cubicBezTo>
                      <a:pt x="104" y="50"/>
                      <a:pt x="118" y="0"/>
                      <a:pt x="118" y="0"/>
                    </a:cubicBezTo>
                    <a:cubicBezTo>
                      <a:pt x="118" y="0"/>
                      <a:pt x="69" y="14"/>
                      <a:pt x="0" y="46"/>
                    </a:cubicBezTo>
                    <a:cubicBezTo>
                      <a:pt x="1" y="48"/>
                      <a:pt x="2" y="50"/>
                      <a:pt x="3" y="53"/>
                    </a:cubicBezTo>
                    <a:cubicBezTo>
                      <a:pt x="8" y="64"/>
                      <a:pt x="16" y="78"/>
                      <a:pt x="29" y="91"/>
                    </a:cubicBezTo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îšľídè"/>
              <p:cNvSpPr/>
              <p:nvPr/>
            </p:nvSpPr>
            <p:spPr bwMode="auto">
              <a:xfrm>
                <a:off x="8062943" y="2222838"/>
                <a:ext cx="1129346" cy="1137029"/>
              </a:xfrm>
              <a:custGeom>
                <a:avLst/>
                <a:gdLst>
                  <a:gd name="T0" fmla="*/ 206 w 292"/>
                  <a:gd name="T1" fmla="*/ 91 h 293"/>
                  <a:gd name="T2" fmla="*/ 150 w 292"/>
                  <a:gd name="T3" fmla="*/ 14 h 293"/>
                  <a:gd name="T4" fmla="*/ 144 w 292"/>
                  <a:gd name="T5" fmla="*/ 0 h 293"/>
                  <a:gd name="T6" fmla="*/ 0 w 292"/>
                  <a:gd name="T7" fmla="*/ 197 h 293"/>
                  <a:gd name="T8" fmla="*/ 37 w 292"/>
                  <a:gd name="T9" fmla="*/ 253 h 293"/>
                  <a:gd name="T10" fmla="*/ 96 w 292"/>
                  <a:gd name="T11" fmla="*/ 293 h 293"/>
                  <a:gd name="T12" fmla="*/ 292 w 292"/>
                  <a:gd name="T13" fmla="*/ 149 h 293"/>
                  <a:gd name="T14" fmla="*/ 206 w 292"/>
                  <a:gd name="T15" fmla="*/ 91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2" h="293">
                    <a:moveTo>
                      <a:pt x="206" y="91"/>
                    </a:moveTo>
                    <a:cubicBezTo>
                      <a:pt x="179" y="64"/>
                      <a:pt x="161" y="35"/>
                      <a:pt x="150" y="14"/>
                    </a:cubicBezTo>
                    <a:cubicBezTo>
                      <a:pt x="148" y="9"/>
                      <a:pt x="146" y="4"/>
                      <a:pt x="144" y="0"/>
                    </a:cubicBezTo>
                    <a:cubicBezTo>
                      <a:pt x="86" y="53"/>
                      <a:pt x="34" y="118"/>
                      <a:pt x="0" y="197"/>
                    </a:cubicBezTo>
                    <a:cubicBezTo>
                      <a:pt x="0" y="197"/>
                      <a:pt x="11" y="228"/>
                      <a:pt x="37" y="253"/>
                    </a:cubicBezTo>
                    <a:cubicBezTo>
                      <a:pt x="63" y="279"/>
                      <a:pt x="96" y="293"/>
                      <a:pt x="96" y="293"/>
                    </a:cubicBezTo>
                    <a:cubicBezTo>
                      <a:pt x="175" y="260"/>
                      <a:pt x="240" y="207"/>
                      <a:pt x="292" y="149"/>
                    </a:cubicBezTo>
                    <a:cubicBezTo>
                      <a:pt x="256" y="134"/>
                      <a:pt x="228" y="113"/>
                      <a:pt x="206" y="91"/>
                    </a:cubicBezTo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ïsḷiḍé"/>
              <p:cNvSpPr/>
              <p:nvPr/>
            </p:nvSpPr>
            <p:spPr bwMode="auto">
              <a:xfrm>
                <a:off x="9438133" y="1665848"/>
                <a:ext cx="316908" cy="320750"/>
              </a:xfrm>
              <a:custGeom>
                <a:avLst/>
                <a:gdLst>
                  <a:gd name="T0" fmla="*/ 31 w 82"/>
                  <a:gd name="T1" fmla="*/ 53 h 83"/>
                  <a:gd name="T2" fmla="*/ 77 w 82"/>
                  <a:gd name="T3" fmla="*/ 83 h 83"/>
                  <a:gd name="T4" fmla="*/ 82 w 82"/>
                  <a:gd name="T5" fmla="*/ 72 h 83"/>
                  <a:gd name="T6" fmla="*/ 39 w 82"/>
                  <a:gd name="T7" fmla="*/ 45 h 83"/>
                  <a:gd name="T8" fmla="*/ 13 w 82"/>
                  <a:gd name="T9" fmla="*/ 7 h 83"/>
                  <a:gd name="T10" fmla="*/ 10 w 82"/>
                  <a:gd name="T11" fmla="*/ 0 h 83"/>
                  <a:gd name="T12" fmla="*/ 0 w 82"/>
                  <a:gd name="T13" fmla="*/ 5 h 83"/>
                  <a:gd name="T14" fmla="*/ 2 w 82"/>
                  <a:gd name="T15" fmla="*/ 12 h 83"/>
                  <a:gd name="T16" fmla="*/ 31 w 82"/>
                  <a:gd name="T17" fmla="*/ 5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2" h="83">
                    <a:moveTo>
                      <a:pt x="31" y="53"/>
                    </a:moveTo>
                    <a:cubicBezTo>
                      <a:pt x="42" y="65"/>
                      <a:pt x="57" y="75"/>
                      <a:pt x="77" y="83"/>
                    </a:cubicBezTo>
                    <a:cubicBezTo>
                      <a:pt x="78" y="79"/>
                      <a:pt x="80" y="76"/>
                      <a:pt x="82" y="72"/>
                    </a:cubicBezTo>
                    <a:cubicBezTo>
                      <a:pt x="64" y="65"/>
                      <a:pt x="50" y="56"/>
                      <a:pt x="39" y="45"/>
                    </a:cubicBezTo>
                    <a:cubicBezTo>
                      <a:pt x="26" y="32"/>
                      <a:pt x="18" y="18"/>
                      <a:pt x="13" y="7"/>
                    </a:cubicBezTo>
                    <a:cubicBezTo>
                      <a:pt x="12" y="4"/>
                      <a:pt x="11" y="2"/>
                      <a:pt x="10" y="0"/>
                    </a:cubicBezTo>
                    <a:cubicBezTo>
                      <a:pt x="7" y="2"/>
                      <a:pt x="3" y="3"/>
                      <a:pt x="0" y="5"/>
                    </a:cubicBezTo>
                    <a:cubicBezTo>
                      <a:pt x="0" y="7"/>
                      <a:pt x="1" y="9"/>
                      <a:pt x="2" y="12"/>
                    </a:cubicBezTo>
                    <a:cubicBezTo>
                      <a:pt x="8" y="24"/>
                      <a:pt x="16" y="39"/>
                      <a:pt x="31" y="53"/>
                    </a:cubicBez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îSļîdê"/>
              <p:cNvSpPr/>
              <p:nvPr/>
            </p:nvSpPr>
            <p:spPr bwMode="auto">
              <a:xfrm>
                <a:off x="8619933" y="2192108"/>
                <a:ext cx="608848" cy="608848"/>
              </a:xfrm>
              <a:custGeom>
                <a:avLst/>
                <a:gdLst>
                  <a:gd name="T0" fmla="*/ 62 w 157"/>
                  <a:gd name="T1" fmla="*/ 99 h 157"/>
                  <a:gd name="T2" fmla="*/ 148 w 157"/>
                  <a:gd name="T3" fmla="*/ 157 h 157"/>
                  <a:gd name="T4" fmla="*/ 157 w 157"/>
                  <a:gd name="T5" fmla="*/ 148 h 157"/>
                  <a:gd name="T6" fmla="*/ 70 w 157"/>
                  <a:gd name="T7" fmla="*/ 90 h 157"/>
                  <a:gd name="T8" fmla="*/ 17 w 157"/>
                  <a:gd name="T9" fmla="*/ 16 h 157"/>
                  <a:gd name="T10" fmla="*/ 9 w 157"/>
                  <a:gd name="T11" fmla="*/ 0 h 157"/>
                  <a:gd name="T12" fmla="*/ 0 w 157"/>
                  <a:gd name="T13" fmla="*/ 8 h 157"/>
                  <a:gd name="T14" fmla="*/ 6 w 157"/>
                  <a:gd name="T15" fmla="*/ 22 h 157"/>
                  <a:gd name="T16" fmla="*/ 62 w 157"/>
                  <a:gd name="T17" fmla="*/ 9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7" h="157">
                    <a:moveTo>
                      <a:pt x="62" y="99"/>
                    </a:moveTo>
                    <a:cubicBezTo>
                      <a:pt x="84" y="121"/>
                      <a:pt x="112" y="142"/>
                      <a:pt x="148" y="157"/>
                    </a:cubicBezTo>
                    <a:cubicBezTo>
                      <a:pt x="151" y="154"/>
                      <a:pt x="154" y="151"/>
                      <a:pt x="157" y="148"/>
                    </a:cubicBezTo>
                    <a:cubicBezTo>
                      <a:pt x="120" y="133"/>
                      <a:pt x="92" y="112"/>
                      <a:pt x="70" y="90"/>
                    </a:cubicBezTo>
                    <a:cubicBezTo>
                      <a:pt x="44" y="65"/>
                      <a:pt x="27" y="37"/>
                      <a:pt x="17" y="16"/>
                    </a:cubicBezTo>
                    <a:cubicBezTo>
                      <a:pt x="14" y="10"/>
                      <a:pt x="11" y="5"/>
                      <a:pt x="9" y="0"/>
                    </a:cubicBezTo>
                    <a:cubicBezTo>
                      <a:pt x="6" y="3"/>
                      <a:pt x="3" y="6"/>
                      <a:pt x="0" y="8"/>
                    </a:cubicBezTo>
                    <a:cubicBezTo>
                      <a:pt x="2" y="12"/>
                      <a:pt x="4" y="17"/>
                      <a:pt x="6" y="22"/>
                    </a:cubicBezTo>
                    <a:cubicBezTo>
                      <a:pt x="17" y="43"/>
                      <a:pt x="35" y="72"/>
                      <a:pt x="62" y="99"/>
                    </a:cubicBez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" name="íṥļide"/>
              <p:cNvSpPr/>
              <p:nvPr/>
            </p:nvSpPr>
            <p:spPr bwMode="auto">
              <a:xfrm>
                <a:off x="8124404" y="2595445"/>
                <a:ext cx="693357" cy="695278"/>
              </a:xfrm>
              <a:custGeom>
                <a:avLst/>
                <a:gdLst>
                  <a:gd name="T0" fmla="*/ 302 w 361"/>
                  <a:gd name="T1" fmla="*/ 0 h 362"/>
                  <a:gd name="T2" fmla="*/ 361 w 361"/>
                  <a:gd name="T3" fmla="*/ 61 h 362"/>
                  <a:gd name="T4" fmla="*/ 0 w 361"/>
                  <a:gd name="T5" fmla="*/ 362 h 362"/>
                  <a:gd name="T6" fmla="*/ 302 w 361"/>
                  <a:gd name="T7" fmla="*/ 0 h 3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1" h="362">
                    <a:moveTo>
                      <a:pt x="302" y="0"/>
                    </a:moveTo>
                    <a:lnTo>
                      <a:pt x="361" y="61"/>
                    </a:lnTo>
                    <a:lnTo>
                      <a:pt x="0" y="362"/>
                    </a:lnTo>
                    <a:lnTo>
                      <a:pt x="302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îŝlíḑê"/>
              <p:cNvSpPr/>
              <p:nvPr/>
            </p:nvSpPr>
            <p:spPr bwMode="auto">
              <a:xfrm>
                <a:off x="9820344" y="1304764"/>
                <a:ext cx="293860" cy="293860"/>
              </a:xfrm>
              <a:custGeom>
                <a:avLst/>
                <a:gdLst>
                  <a:gd name="T0" fmla="*/ 153 w 153"/>
                  <a:gd name="T1" fmla="*/ 0 h 153"/>
                  <a:gd name="T2" fmla="*/ 10 w 153"/>
                  <a:gd name="T3" fmla="*/ 111 h 153"/>
                  <a:gd name="T4" fmla="*/ 0 w 153"/>
                  <a:gd name="T5" fmla="*/ 153 h 153"/>
                  <a:gd name="T6" fmla="*/ 43 w 153"/>
                  <a:gd name="T7" fmla="*/ 145 h 153"/>
                  <a:gd name="T8" fmla="*/ 153 w 153"/>
                  <a:gd name="T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3" h="153">
                    <a:moveTo>
                      <a:pt x="153" y="0"/>
                    </a:moveTo>
                    <a:lnTo>
                      <a:pt x="10" y="111"/>
                    </a:lnTo>
                    <a:lnTo>
                      <a:pt x="0" y="153"/>
                    </a:lnTo>
                    <a:lnTo>
                      <a:pt x="43" y="145"/>
                    </a:lnTo>
                    <a:lnTo>
                      <a:pt x="153" y="0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íslïḋé"/>
              <p:cNvSpPr/>
              <p:nvPr/>
            </p:nvSpPr>
            <p:spPr bwMode="auto">
              <a:xfrm>
                <a:off x="9820344" y="1304764"/>
                <a:ext cx="293860" cy="293860"/>
              </a:xfrm>
              <a:custGeom>
                <a:avLst/>
                <a:gdLst>
                  <a:gd name="T0" fmla="*/ 153 w 153"/>
                  <a:gd name="T1" fmla="*/ 0 h 153"/>
                  <a:gd name="T2" fmla="*/ 10 w 153"/>
                  <a:gd name="T3" fmla="*/ 111 h 153"/>
                  <a:gd name="T4" fmla="*/ 0 w 153"/>
                  <a:gd name="T5" fmla="*/ 153 h 153"/>
                  <a:gd name="T6" fmla="*/ 43 w 153"/>
                  <a:gd name="T7" fmla="*/ 145 h 153"/>
                  <a:gd name="T8" fmla="*/ 153 w 153"/>
                  <a:gd name="T9" fmla="*/ 0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3" h="153">
                    <a:moveTo>
                      <a:pt x="153" y="0"/>
                    </a:moveTo>
                    <a:lnTo>
                      <a:pt x="10" y="111"/>
                    </a:lnTo>
                    <a:lnTo>
                      <a:pt x="0" y="153"/>
                    </a:lnTo>
                    <a:lnTo>
                      <a:pt x="43" y="145"/>
                    </a:lnTo>
                    <a:lnTo>
                      <a:pt x="15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îṣľíďe"/>
              <p:cNvSpPr/>
              <p:nvPr/>
            </p:nvSpPr>
            <p:spPr bwMode="auto">
              <a:xfrm>
                <a:off x="9096257" y="1952025"/>
                <a:ext cx="372608" cy="372608"/>
              </a:xfrm>
              <a:custGeom>
                <a:avLst/>
                <a:gdLst>
                  <a:gd name="T0" fmla="*/ 79 w 96"/>
                  <a:gd name="T1" fmla="*/ 79 h 96"/>
                  <a:gd name="T2" fmla="*/ 17 w 96"/>
                  <a:gd name="T3" fmla="*/ 79 h 96"/>
                  <a:gd name="T4" fmla="*/ 17 w 96"/>
                  <a:gd name="T5" fmla="*/ 17 h 96"/>
                  <a:gd name="T6" fmla="*/ 79 w 96"/>
                  <a:gd name="T7" fmla="*/ 17 h 96"/>
                  <a:gd name="T8" fmla="*/ 79 w 96"/>
                  <a:gd name="T9" fmla="*/ 7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96">
                    <a:moveTo>
                      <a:pt x="79" y="79"/>
                    </a:moveTo>
                    <a:cubicBezTo>
                      <a:pt x="62" y="96"/>
                      <a:pt x="34" y="96"/>
                      <a:pt x="17" y="79"/>
                    </a:cubicBezTo>
                    <a:cubicBezTo>
                      <a:pt x="0" y="62"/>
                      <a:pt x="0" y="34"/>
                      <a:pt x="17" y="17"/>
                    </a:cubicBezTo>
                    <a:cubicBezTo>
                      <a:pt x="34" y="0"/>
                      <a:pt x="62" y="0"/>
                      <a:pt x="79" y="17"/>
                    </a:cubicBezTo>
                    <a:cubicBezTo>
                      <a:pt x="96" y="34"/>
                      <a:pt x="96" y="62"/>
                      <a:pt x="79" y="79"/>
                    </a:cubicBezTo>
                  </a:path>
                </a:pathLst>
              </a:custGeom>
              <a:solidFill>
                <a:schemeClr val="bg2"/>
              </a:solidFill>
              <a:ln w="9525">
                <a:solidFill>
                  <a:srgbClr val="000000"/>
                </a:solidFill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íślídé"/>
              <p:cNvSpPr/>
              <p:nvPr/>
            </p:nvSpPr>
            <p:spPr bwMode="auto">
              <a:xfrm>
                <a:off x="9096257" y="1952025"/>
                <a:ext cx="372608" cy="372608"/>
              </a:xfrm>
              <a:custGeom>
                <a:avLst/>
                <a:gdLst>
                  <a:gd name="T0" fmla="*/ 48 w 96"/>
                  <a:gd name="T1" fmla="*/ 96 h 96"/>
                  <a:gd name="T2" fmla="*/ 14 w 96"/>
                  <a:gd name="T3" fmla="*/ 82 h 96"/>
                  <a:gd name="T4" fmla="*/ 0 w 96"/>
                  <a:gd name="T5" fmla="*/ 48 h 96"/>
                  <a:gd name="T6" fmla="*/ 14 w 96"/>
                  <a:gd name="T7" fmla="*/ 14 h 96"/>
                  <a:gd name="T8" fmla="*/ 48 w 96"/>
                  <a:gd name="T9" fmla="*/ 0 h 96"/>
                  <a:gd name="T10" fmla="*/ 82 w 96"/>
                  <a:gd name="T11" fmla="*/ 14 h 96"/>
                  <a:gd name="T12" fmla="*/ 96 w 96"/>
                  <a:gd name="T13" fmla="*/ 48 h 96"/>
                  <a:gd name="T14" fmla="*/ 82 w 96"/>
                  <a:gd name="T15" fmla="*/ 82 h 96"/>
                  <a:gd name="T16" fmla="*/ 48 w 96"/>
                  <a:gd name="T17" fmla="*/ 96 h 96"/>
                  <a:gd name="T18" fmla="*/ 48 w 96"/>
                  <a:gd name="T19" fmla="*/ 10 h 96"/>
                  <a:gd name="T20" fmla="*/ 21 w 96"/>
                  <a:gd name="T21" fmla="*/ 21 h 96"/>
                  <a:gd name="T22" fmla="*/ 10 w 96"/>
                  <a:gd name="T23" fmla="*/ 48 h 96"/>
                  <a:gd name="T24" fmla="*/ 21 w 96"/>
                  <a:gd name="T25" fmla="*/ 75 h 96"/>
                  <a:gd name="T26" fmla="*/ 48 w 96"/>
                  <a:gd name="T27" fmla="*/ 86 h 96"/>
                  <a:gd name="T28" fmla="*/ 75 w 96"/>
                  <a:gd name="T29" fmla="*/ 75 h 96"/>
                  <a:gd name="T30" fmla="*/ 86 w 96"/>
                  <a:gd name="T31" fmla="*/ 48 h 96"/>
                  <a:gd name="T32" fmla="*/ 75 w 96"/>
                  <a:gd name="T33" fmla="*/ 21 h 96"/>
                  <a:gd name="T34" fmla="*/ 48 w 96"/>
                  <a:gd name="T35" fmla="*/ 1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6" h="96">
                    <a:moveTo>
                      <a:pt x="48" y="96"/>
                    </a:moveTo>
                    <a:cubicBezTo>
                      <a:pt x="35" y="96"/>
                      <a:pt x="23" y="91"/>
                      <a:pt x="14" y="82"/>
                    </a:cubicBezTo>
                    <a:cubicBezTo>
                      <a:pt x="5" y="73"/>
                      <a:pt x="0" y="61"/>
                      <a:pt x="0" y="48"/>
                    </a:cubicBezTo>
                    <a:cubicBezTo>
                      <a:pt x="0" y="35"/>
                      <a:pt x="5" y="23"/>
                      <a:pt x="14" y="14"/>
                    </a:cubicBezTo>
                    <a:cubicBezTo>
                      <a:pt x="23" y="5"/>
                      <a:pt x="35" y="0"/>
                      <a:pt x="48" y="0"/>
                    </a:cubicBezTo>
                    <a:cubicBezTo>
                      <a:pt x="61" y="0"/>
                      <a:pt x="73" y="5"/>
                      <a:pt x="82" y="14"/>
                    </a:cubicBezTo>
                    <a:cubicBezTo>
                      <a:pt x="91" y="23"/>
                      <a:pt x="96" y="35"/>
                      <a:pt x="96" y="48"/>
                    </a:cubicBezTo>
                    <a:cubicBezTo>
                      <a:pt x="96" y="61"/>
                      <a:pt x="91" y="73"/>
                      <a:pt x="82" y="82"/>
                    </a:cubicBezTo>
                    <a:cubicBezTo>
                      <a:pt x="73" y="91"/>
                      <a:pt x="61" y="96"/>
                      <a:pt x="48" y="96"/>
                    </a:cubicBezTo>
                    <a:moveTo>
                      <a:pt x="48" y="10"/>
                    </a:moveTo>
                    <a:cubicBezTo>
                      <a:pt x="38" y="10"/>
                      <a:pt x="28" y="14"/>
                      <a:pt x="21" y="21"/>
                    </a:cubicBezTo>
                    <a:cubicBezTo>
                      <a:pt x="14" y="28"/>
                      <a:pt x="10" y="38"/>
                      <a:pt x="10" y="48"/>
                    </a:cubicBezTo>
                    <a:cubicBezTo>
                      <a:pt x="10" y="58"/>
                      <a:pt x="14" y="68"/>
                      <a:pt x="21" y="75"/>
                    </a:cubicBezTo>
                    <a:cubicBezTo>
                      <a:pt x="28" y="82"/>
                      <a:pt x="38" y="86"/>
                      <a:pt x="48" y="86"/>
                    </a:cubicBezTo>
                    <a:cubicBezTo>
                      <a:pt x="58" y="86"/>
                      <a:pt x="68" y="82"/>
                      <a:pt x="75" y="75"/>
                    </a:cubicBezTo>
                    <a:cubicBezTo>
                      <a:pt x="82" y="68"/>
                      <a:pt x="86" y="58"/>
                      <a:pt x="86" y="48"/>
                    </a:cubicBezTo>
                    <a:cubicBezTo>
                      <a:pt x="86" y="38"/>
                      <a:pt x="82" y="28"/>
                      <a:pt x="75" y="21"/>
                    </a:cubicBezTo>
                    <a:cubicBezTo>
                      <a:pt x="68" y="14"/>
                      <a:pt x="58" y="10"/>
                      <a:pt x="48" y="10"/>
                    </a:cubicBezTo>
                  </a:path>
                </a:pathLst>
              </a:cu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ïş1iḍe"/>
              <p:cNvSpPr/>
              <p:nvPr/>
            </p:nvSpPr>
            <p:spPr bwMode="auto">
              <a:xfrm>
                <a:off x="9933662" y="1487227"/>
                <a:ext cx="0" cy="3842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264D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iṣḷíḓè"/>
              <p:cNvSpPr/>
              <p:nvPr/>
            </p:nvSpPr>
            <p:spPr bwMode="auto">
              <a:xfrm>
                <a:off x="8429788" y="2883544"/>
                <a:ext cx="689515" cy="480164"/>
              </a:xfrm>
              <a:custGeom>
                <a:avLst/>
                <a:gdLst>
                  <a:gd name="T0" fmla="*/ 45 w 178"/>
                  <a:gd name="T1" fmla="*/ 102 h 124"/>
                  <a:gd name="T2" fmla="*/ 1 w 178"/>
                  <a:gd name="T3" fmla="*/ 123 h 124"/>
                  <a:gd name="T4" fmla="*/ 0 w 178"/>
                  <a:gd name="T5" fmla="*/ 123 h 124"/>
                  <a:gd name="T6" fmla="*/ 0 w 178"/>
                  <a:gd name="T7" fmla="*/ 123 h 124"/>
                  <a:gd name="T8" fmla="*/ 1 w 178"/>
                  <a:gd name="T9" fmla="*/ 124 h 124"/>
                  <a:gd name="T10" fmla="*/ 45 w 178"/>
                  <a:gd name="T11" fmla="*/ 102 h 124"/>
                  <a:gd name="T12" fmla="*/ 45 w 178"/>
                  <a:gd name="T13" fmla="*/ 102 h 124"/>
                  <a:gd name="T14" fmla="*/ 178 w 178"/>
                  <a:gd name="T15" fmla="*/ 0 h 124"/>
                  <a:gd name="T16" fmla="*/ 158 w 178"/>
                  <a:gd name="T17" fmla="*/ 19 h 124"/>
                  <a:gd name="T18" fmla="*/ 158 w 178"/>
                  <a:gd name="T19" fmla="*/ 19 h 124"/>
                  <a:gd name="T20" fmla="*/ 178 w 178"/>
                  <a:gd name="T2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8" h="124">
                    <a:moveTo>
                      <a:pt x="45" y="102"/>
                    </a:moveTo>
                    <a:cubicBezTo>
                      <a:pt x="31" y="110"/>
                      <a:pt x="16" y="117"/>
                      <a:pt x="1" y="123"/>
                    </a:cubicBezTo>
                    <a:cubicBezTo>
                      <a:pt x="1" y="123"/>
                      <a:pt x="1" y="123"/>
                      <a:pt x="0" y="123"/>
                    </a:cubicBezTo>
                    <a:cubicBezTo>
                      <a:pt x="0" y="123"/>
                      <a:pt x="0" y="123"/>
                      <a:pt x="0" y="123"/>
                    </a:cubicBezTo>
                    <a:cubicBezTo>
                      <a:pt x="1" y="124"/>
                      <a:pt x="1" y="124"/>
                      <a:pt x="1" y="124"/>
                    </a:cubicBezTo>
                    <a:cubicBezTo>
                      <a:pt x="16" y="117"/>
                      <a:pt x="31" y="110"/>
                      <a:pt x="45" y="102"/>
                    </a:cubicBezTo>
                    <a:cubicBezTo>
                      <a:pt x="45" y="102"/>
                      <a:pt x="45" y="102"/>
                      <a:pt x="45" y="102"/>
                    </a:cubicBezTo>
                    <a:moveTo>
                      <a:pt x="178" y="0"/>
                    </a:moveTo>
                    <a:cubicBezTo>
                      <a:pt x="172" y="6"/>
                      <a:pt x="165" y="13"/>
                      <a:pt x="158" y="19"/>
                    </a:cubicBezTo>
                    <a:cubicBezTo>
                      <a:pt x="158" y="19"/>
                      <a:pt x="158" y="19"/>
                      <a:pt x="158" y="19"/>
                    </a:cubicBezTo>
                    <a:cubicBezTo>
                      <a:pt x="165" y="13"/>
                      <a:pt x="172" y="6"/>
                      <a:pt x="178" y="0"/>
                    </a:cubicBezTo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ïṥļïďe"/>
              <p:cNvSpPr/>
              <p:nvPr/>
            </p:nvSpPr>
            <p:spPr bwMode="auto">
              <a:xfrm>
                <a:off x="8410582" y="3352184"/>
                <a:ext cx="19206" cy="7682"/>
              </a:xfrm>
              <a:custGeom>
                <a:avLst/>
                <a:gdLst>
                  <a:gd name="T0" fmla="*/ 0 w 5"/>
                  <a:gd name="T1" fmla="*/ 0 h 2"/>
                  <a:gd name="T2" fmla="*/ 5 w 5"/>
                  <a:gd name="T3" fmla="*/ 2 h 2"/>
                  <a:gd name="T4" fmla="*/ 5 w 5"/>
                  <a:gd name="T5" fmla="*/ 2 h 2"/>
                  <a:gd name="T6" fmla="*/ 0 w 5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0" y="0"/>
                    </a:cubicBezTo>
                  </a:path>
                </a:pathLst>
              </a:custGeom>
              <a:solidFill>
                <a:srgbClr val="E5C0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íŝḻïďé"/>
              <p:cNvSpPr/>
              <p:nvPr/>
            </p:nvSpPr>
            <p:spPr bwMode="auto">
              <a:xfrm>
                <a:off x="8604568" y="2956529"/>
                <a:ext cx="437909" cy="320750"/>
              </a:xfrm>
              <a:custGeom>
                <a:avLst/>
                <a:gdLst>
                  <a:gd name="T0" fmla="*/ 113 w 113"/>
                  <a:gd name="T1" fmla="*/ 0 h 83"/>
                  <a:gd name="T2" fmla="*/ 0 w 113"/>
                  <a:gd name="T3" fmla="*/ 83 h 83"/>
                  <a:gd name="T4" fmla="*/ 0 w 113"/>
                  <a:gd name="T5" fmla="*/ 83 h 83"/>
                  <a:gd name="T6" fmla="*/ 113 w 113"/>
                  <a:gd name="T7" fmla="*/ 0 h 83"/>
                  <a:gd name="T8" fmla="*/ 113 w 113"/>
                  <a:gd name="T9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3" h="83">
                    <a:moveTo>
                      <a:pt x="113" y="0"/>
                    </a:moveTo>
                    <a:cubicBezTo>
                      <a:pt x="80" y="31"/>
                      <a:pt x="42" y="60"/>
                      <a:pt x="0" y="83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42" y="60"/>
                      <a:pt x="80" y="31"/>
                      <a:pt x="113" y="0"/>
                    </a:cubicBezTo>
                    <a:cubicBezTo>
                      <a:pt x="113" y="0"/>
                      <a:pt x="113" y="0"/>
                      <a:pt x="113" y="0"/>
                    </a:cubicBezTo>
                  </a:path>
                </a:pathLst>
              </a:custGeom>
              <a:solidFill>
                <a:srgbClr val="264D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îsļíďê"/>
              <p:cNvSpPr/>
              <p:nvPr/>
            </p:nvSpPr>
            <p:spPr bwMode="auto">
              <a:xfrm>
                <a:off x="9057843" y="1944343"/>
                <a:ext cx="674150" cy="822041"/>
              </a:xfrm>
              <a:custGeom>
                <a:avLst/>
                <a:gdLst>
                  <a:gd name="T0" fmla="*/ 153 w 174"/>
                  <a:gd name="T1" fmla="*/ 0 h 212"/>
                  <a:gd name="T2" fmla="*/ 101 w 174"/>
                  <a:gd name="T3" fmla="*/ 71 h 212"/>
                  <a:gd name="T4" fmla="*/ 92 w 174"/>
                  <a:gd name="T5" fmla="*/ 84 h 212"/>
                  <a:gd name="T6" fmla="*/ 89 w 174"/>
                  <a:gd name="T7" fmla="*/ 87 h 212"/>
                  <a:gd name="T8" fmla="*/ 0 w 174"/>
                  <a:gd name="T9" fmla="*/ 189 h 212"/>
                  <a:gd name="T10" fmla="*/ 44 w 174"/>
                  <a:gd name="T11" fmla="*/ 212 h 212"/>
                  <a:gd name="T12" fmla="*/ 174 w 174"/>
                  <a:gd name="T13" fmla="*/ 11 h 212"/>
                  <a:gd name="T14" fmla="*/ 153 w 174"/>
                  <a:gd name="T15" fmla="*/ 0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4" h="212">
                    <a:moveTo>
                      <a:pt x="153" y="0"/>
                    </a:moveTo>
                    <a:cubicBezTo>
                      <a:pt x="138" y="22"/>
                      <a:pt x="121" y="46"/>
                      <a:pt x="101" y="71"/>
                    </a:cubicBezTo>
                    <a:cubicBezTo>
                      <a:pt x="99" y="76"/>
                      <a:pt x="96" y="80"/>
                      <a:pt x="92" y="84"/>
                    </a:cubicBezTo>
                    <a:cubicBezTo>
                      <a:pt x="91" y="85"/>
                      <a:pt x="90" y="86"/>
                      <a:pt x="89" y="87"/>
                    </a:cubicBezTo>
                    <a:cubicBezTo>
                      <a:pt x="63" y="120"/>
                      <a:pt x="33" y="155"/>
                      <a:pt x="0" y="189"/>
                    </a:cubicBezTo>
                    <a:cubicBezTo>
                      <a:pt x="13" y="198"/>
                      <a:pt x="28" y="206"/>
                      <a:pt x="44" y="212"/>
                    </a:cubicBezTo>
                    <a:cubicBezTo>
                      <a:pt x="103" y="145"/>
                      <a:pt x="145" y="71"/>
                      <a:pt x="174" y="11"/>
                    </a:cubicBezTo>
                    <a:cubicBezTo>
                      <a:pt x="166" y="8"/>
                      <a:pt x="159" y="4"/>
                      <a:pt x="153" y="0"/>
                    </a:cubicBezTo>
                  </a:path>
                </a:pathLst>
              </a:custGeom>
              <a:solidFill>
                <a:schemeClr val="bg2">
                  <a:lumMod val="25000"/>
                  <a:alpha val="32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ï$ļîḍé"/>
              <p:cNvSpPr/>
              <p:nvPr/>
            </p:nvSpPr>
            <p:spPr bwMode="auto">
              <a:xfrm>
                <a:off x="9674374" y="1583260"/>
                <a:ext cx="224717" cy="361084"/>
              </a:xfrm>
              <a:custGeom>
                <a:avLst/>
                <a:gdLst>
                  <a:gd name="T0" fmla="*/ 58 w 58"/>
                  <a:gd name="T1" fmla="*/ 0 h 93"/>
                  <a:gd name="T2" fmla="*/ 52 w 58"/>
                  <a:gd name="T3" fmla="*/ 1 h 93"/>
                  <a:gd name="T4" fmla="*/ 0 w 58"/>
                  <a:gd name="T5" fmla="*/ 83 h 93"/>
                  <a:gd name="T6" fmla="*/ 20 w 58"/>
                  <a:gd name="T7" fmla="*/ 93 h 93"/>
                  <a:gd name="T8" fmla="*/ 58 w 58"/>
                  <a:gd name="T9" fmla="*/ 0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93">
                    <a:moveTo>
                      <a:pt x="58" y="0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41" y="20"/>
                      <a:pt x="24" y="49"/>
                      <a:pt x="0" y="83"/>
                    </a:cubicBezTo>
                    <a:cubicBezTo>
                      <a:pt x="6" y="87"/>
                      <a:pt x="13" y="90"/>
                      <a:pt x="20" y="93"/>
                    </a:cubicBezTo>
                    <a:cubicBezTo>
                      <a:pt x="39" y="53"/>
                      <a:pt x="51" y="20"/>
                      <a:pt x="58" y="0"/>
                    </a:cubicBezTo>
                  </a:path>
                </a:pathLst>
              </a:custGeom>
              <a:solidFill>
                <a:schemeClr val="bg2">
                  <a:lumMod val="25000"/>
                  <a:alpha val="32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ïsḷiḑé"/>
              <p:cNvSpPr/>
              <p:nvPr/>
            </p:nvSpPr>
            <p:spPr bwMode="auto">
              <a:xfrm>
                <a:off x="8299183" y="2712605"/>
                <a:ext cx="893105" cy="647261"/>
              </a:xfrm>
              <a:custGeom>
                <a:avLst/>
                <a:gdLst>
                  <a:gd name="T0" fmla="*/ 188 w 231"/>
                  <a:gd name="T1" fmla="*/ 0 h 167"/>
                  <a:gd name="T2" fmla="*/ 0 w 231"/>
                  <a:gd name="T3" fmla="*/ 147 h 167"/>
                  <a:gd name="T4" fmla="*/ 29 w 231"/>
                  <a:gd name="T5" fmla="*/ 165 h 167"/>
                  <a:gd name="T6" fmla="*/ 34 w 231"/>
                  <a:gd name="T7" fmla="*/ 167 h 167"/>
                  <a:gd name="T8" fmla="*/ 35 w 231"/>
                  <a:gd name="T9" fmla="*/ 167 h 167"/>
                  <a:gd name="T10" fmla="*/ 79 w 231"/>
                  <a:gd name="T11" fmla="*/ 146 h 167"/>
                  <a:gd name="T12" fmla="*/ 192 w 231"/>
                  <a:gd name="T13" fmla="*/ 63 h 167"/>
                  <a:gd name="T14" fmla="*/ 212 w 231"/>
                  <a:gd name="T15" fmla="*/ 44 h 167"/>
                  <a:gd name="T16" fmla="*/ 231 w 231"/>
                  <a:gd name="T17" fmla="*/ 23 h 167"/>
                  <a:gd name="T18" fmla="*/ 188 w 231"/>
                  <a:gd name="T19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1" h="167">
                    <a:moveTo>
                      <a:pt x="188" y="0"/>
                    </a:moveTo>
                    <a:cubicBezTo>
                      <a:pt x="133" y="55"/>
                      <a:pt x="70" y="108"/>
                      <a:pt x="0" y="147"/>
                    </a:cubicBezTo>
                    <a:cubicBezTo>
                      <a:pt x="29" y="165"/>
                      <a:pt x="29" y="165"/>
                      <a:pt x="29" y="165"/>
                    </a:cubicBezTo>
                    <a:cubicBezTo>
                      <a:pt x="32" y="166"/>
                      <a:pt x="33" y="166"/>
                      <a:pt x="34" y="167"/>
                    </a:cubicBezTo>
                    <a:cubicBezTo>
                      <a:pt x="35" y="167"/>
                      <a:pt x="35" y="167"/>
                      <a:pt x="35" y="167"/>
                    </a:cubicBezTo>
                    <a:cubicBezTo>
                      <a:pt x="50" y="161"/>
                      <a:pt x="65" y="154"/>
                      <a:pt x="79" y="146"/>
                    </a:cubicBezTo>
                    <a:cubicBezTo>
                      <a:pt x="121" y="123"/>
                      <a:pt x="159" y="94"/>
                      <a:pt x="192" y="63"/>
                    </a:cubicBezTo>
                    <a:cubicBezTo>
                      <a:pt x="199" y="57"/>
                      <a:pt x="206" y="50"/>
                      <a:pt x="212" y="44"/>
                    </a:cubicBezTo>
                    <a:cubicBezTo>
                      <a:pt x="219" y="37"/>
                      <a:pt x="225" y="30"/>
                      <a:pt x="231" y="23"/>
                    </a:cubicBezTo>
                    <a:cubicBezTo>
                      <a:pt x="215" y="17"/>
                      <a:pt x="201" y="9"/>
                      <a:pt x="188" y="0"/>
                    </a:cubicBezTo>
                  </a:path>
                </a:pathLst>
              </a:custGeom>
              <a:solidFill>
                <a:schemeClr val="bg2">
                  <a:lumMod val="25000"/>
                  <a:alpha val="32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ïśḷïḍè"/>
              <p:cNvSpPr/>
              <p:nvPr/>
            </p:nvSpPr>
            <p:spPr bwMode="auto">
              <a:xfrm>
                <a:off x="9649405" y="1905930"/>
                <a:ext cx="101794" cy="80667"/>
              </a:xfrm>
              <a:custGeom>
                <a:avLst/>
                <a:gdLst>
                  <a:gd name="T0" fmla="*/ 6 w 26"/>
                  <a:gd name="T1" fmla="*/ 0 h 21"/>
                  <a:gd name="T2" fmla="*/ 0 w 26"/>
                  <a:gd name="T3" fmla="*/ 10 h 21"/>
                  <a:gd name="T4" fmla="*/ 21 w 26"/>
                  <a:gd name="T5" fmla="*/ 21 h 21"/>
                  <a:gd name="T6" fmla="*/ 26 w 26"/>
                  <a:gd name="T7" fmla="*/ 10 h 21"/>
                  <a:gd name="T8" fmla="*/ 6 w 26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1">
                    <a:moveTo>
                      <a:pt x="6" y="0"/>
                    </a:moveTo>
                    <a:cubicBezTo>
                      <a:pt x="4" y="4"/>
                      <a:pt x="2" y="7"/>
                      <a:pt x="0" y="10"/>
                    </a:cubicBezTo>
                    <a:cubicBezTo>
                      <a:pt x="6" y="14"/>
                      <a:pt x="13" y="18"/>
                      <a:pt x="21" y="21"/>
                    </a:cubicBezTo>
                    <a:cubicBezTo>
                      <a:pt x="23" y="17"/>
                      <a:pt x="25" y="13"/>
                      <a:pt x="26" y="10"/>
                    </a:cubicBezTo>
                    <a:cubicBezTo>
                      <a:pt x="19" y="7"/>
                      <a:pt x="12" y="4"/>
                      <a:pt x="6" y="0"/>
                    </a:cubicBezTo>
                  </a:path>
                </a:pathLst>
              </a:custGeom>
              <a:solidFill>
                <a:srgbClr val="BCDB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îṩľiďè"/>
              <p:cNvSpPr/>
              <p:nvPr/>
            </p:nvSpPr>
            <p:spPr bwMode="auto">
              <a:xfrm>
                <a:off x="9027112" y="2678033"/>
                <a:ext cx="201669" cy="122922"/>
              </a:xfrm>
              <a:custGeom>
                <a:avLst/>
                <a:gdLst>
                  <a:gd name="T0" fmla="*/ 8 w 52"/>
                  <a:gd name="T1" fmla="*/ 0 h 32"/>
                  <a:gd name="T2" fmla="*/ 0 w 52"/>
                  <a:gd name="T3" fmla="*/ 9 h 32"/>
                  <a:gd name="T4" fmla="*/ 43 w 52"/>
                  <a:gd name="T5" fmla="*/ 32 h 32"/>
                  <a:gd name="T6" fmla="*/ 52 w 52"/>
                  <a:gd name="T7" fmla="*/ 23 h 32"/>
                  <a:gd name="T8" fmla="*/ 8 w 52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32">
                    <a:moveTo>
                      <a:pt x="8" y="0"/>
                    </a:moveTo>
                    <a:cubicBezTo>
                      <a:pt x="5" y="3"/>
                      <a:pt x="2" y="6"/>
                      <a:pt x="0" y="9"/>
                    </a:cubicBezTo>
                    <a:cubicBezTo>
                      <a:pt x="13" y="18"/>
                      <a:pt x="27" y="26"/>
                      <a:pt x="43" y="32"/>
                    </a:cubicBezTo>
                    <a:cubicBezTo>
                      <a:pt x="46" y="29"/>
                      <a:pt x="49" y="26"/>
                      <a:pt x="52" y="23"/>
                    </a:cubicBezTo>
                    <a:cubicBezTo>
                      <a:pt x="36" y="17"/>
                      <a:pt x="21" y="9"/>
                      <a:pt x="8" y="0"/>
                    </a:cubicBezTo>
                  </a:path>
                </a:pathLst>
              </a:custGeom>
              <a:solidFill>
                <a:srgbClr val="BCDBE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îSḻîḑè"/>
              <p:cNvSpPr/>
              <p:nvPr/>
            </p:nvSpPr>
            <p:spPr bwMode="auto">
              <a:xfrm>
                <a:off x="9874122" y="1494909"/>
                <a:ext cx="55699" cy="92191"/>
              </a:xfrm>
              <a:custGeom>
                <a:avLst/>
                <a:gdLst>
                  <a:gd name="T0" fmla="*/ 14 w 14"/>
                  <a:gd name="T1" fmla="*/ 0 h 24"/>
                  <a:gd name="T2" fmla="*/ 13 w 14"/>
                  <a:gd name="T3" fmla="*/ 0 h 24"/>
                  <a:gd name="T4" fmla="*/ 0 w 14"/>
                  <a:gd name="T5" fmla="*/ 24 h 24"/>
                  <a:gd name="T6" fmla="*/ 6 w 14"/>
                  <a:gd name="T7" fmla="*/ 23 h 24"/>
                  <a:gd name="T8" fmla="*/ 14 w 14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4">
                    <a:moveTo>
                      <a:pt x="14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9" y="9"/>
                      <a:pt x="0" y="24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10" y="10"/>
                      <a:pt x="13" y="2"/>
                      <a:pt x="14" y="0"/>
                    </a:cubicBezTo>
                  </a:path>
                </a:pathLst>
              </a:custGeom>
              <a:solidFill>
                <a:srgbClr val="264D6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îŝḷiḍé"/>
              <p:cNvSpPr/>
              <p:nvPr/>
            </p:nvSpPr>
            <p:spPr bwMode="auto">
              <a:xfrm>
                <a:off x="9401641" y="2218997"/>
                <a:ext cx="48016" cy="63382"/>
              </a:xfrm>
              <a:custGeom>
                <a:avLst/>
                <a:gdLst>
                  <a:gd name="T0" fmla="*/ 12 w 12"/>
                  <a:gd name="T1" fmla="*/ 0 h 16"/>
                  <a:gd name="T2" fmla="*/ 0 w 12"/>
                  <a:gd name="T3" fmla="*/ 16 h 16"/>
                  <a:gd name="T4" fmla="*/ 3 w 12"/>
                  <a:gd name="T5" fmla="*/ 13 h 16"/>
                  <a:gd name="T6" fmla="*/ 12 w 12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6">
                    <a:moveTo>
                      <a:pt x="12" y="0"/>
                    </a:moveTo>
                    <a:cubicBezTo>
                      <a:pt x="8" y="5"/>
                      <a:pt x="5" y="11"/>
                      <a:pt x="0" y="16"/>
                    </a:cubicBezTo>
                    <a:cubicBezTo>
                      <a:pt x="1" y="15"/>
                      <a:pt x="2" y="14"/>
                      <a:pt x="3" y="13"/>
                    </a:cubicBezTo>
                    <a:cubicBezTo>
                      <a:pt x="7" y="9"/>
                      <a:pt x="10" y="5"/>
                      <a:pt x="12" y="0"/>
                    </a:cubicBezTo>
                  </a:path>
                </a:pathLst>
              </a:custGeom>
              <a:solidFill>
                <a:srgbClr val="1433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</a:p>
            </p:txBody>
          </p:sp>
        </p:grpSp>
        <p:sp>
          <p:nvSpPr>
            <p:cNvPr id="20" name="íṡ1ídé"/>
            <p:cNvSpPr txBox="1"/>
            <p:nvPr/>
          </p:nvSpPr>
          <p:spPr bwMode="auto">
            <a:xfrm>
              <a:off x="669925" y="1123950"/>
              <a:ext cx="6357014" cy="465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zh-CN" sz="1800" b="1" dirty="0"/>
            </a:p>
          </p:txBody>
        </p:sp>
        <p:sp>
          <p:nvSpPr>
            <p:cNvPr id="15" name="îṣḷiďè"/>
            <p:cNvSpPr txBox="1"/>
            <p:nvPr/>
          </p:nvSpPr>
          <p:spPr bwMode="auto">
            <a:xfrm>
              <a:off x="673745" y="2725590"/>
              <a:ext cx="6357014" cy="465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endParaRPr lang="en-US" altLang="zh-CN" sz="1800" b="1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5C7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674020" y="3520493"/>
            <a:ext cx="884396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000" b="0" i="0" u="none" strike="noStrike" kern="1200" cap="none" spc="0" normalizeH="0" baseline="0" noProof="0">
                <a:ln>
                  <a:noFill/>
                </a:ln>
                <a:solidFill>
                  <a:srgbClr val="355C7D"/>
                </a:solidFill>
                <a:effectLst/>
                <a:uLnTx/>
                <a:uFillTx/>
                <a:latin typeface="黑体" panose="02010609060101010101" charset="-122"/>
                <a:ea typeface="黑体" panose="02010609060101010101" charset="-122"/>
              </a:rPr>
              <a:t>恳请各位老师批评指正</a:t>
            </a:r>
            <a:endParaRPr kumimoji="0" lang="zh-CN" altLang="en-US" sz="6000" b="0" i="0" u="none" strike="noStrike" kern="1200" cap="none" spc="0" normalizeH="0" baseline="0" noProof="0">
              <a:ln>
                <a:noFill/>
              </a:ln>
              <a:solidFill>
                <a:srgbClr val="355C7D"/>
              </a:solidFill>
              <a:effectLst/>
              <a:uLnTx/>
              <a:uFillTx/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" name="medal-of-award_49824"/>
          <p:cNvSpPr>
            <a:spLocks noChangeAspect="1"/>
          </p:cNvSpPr>
          <p:nvPr/>
        </p:nvSpPr>
        <p:spPr bwMode="auto">
          <a:xfrm>
            <a:off x="5227305" y="1864606"/>
            <a:ext cx="1737390" cy="1097830"/>
          </a:xfrm>
          <a:custGeom>
            <a:avLst/>
            <a:gdLst>
              <a:gd name="connsiteX0" fmla="*/ 104550 w 604718"/>
              <a:gd name="connsiteY0" fmla="*/ 208330 h 382112"/>
              <a:gd name="connsiteX1" fmla="*/ 156180 w 604718"/>
              <a:gd name="connsiteY1" fmla="*/ 208330 h 382112"/>
              <a:gd name="connsiteX2" fmla="*/ 261642 w 604718"/>
              <a:gd name="connsiteY2" fmla="*/ 248878 h 382112"/>
              <a:gd name="connsiteX3" fmla="*/ 298947 w 604718"/>
              <a:gd name="connsiteY3" fmla="*/ 255007 h 382112"/>
              <a:gd name="connsiteX4" fmla="*/ 340187 w 604718"/>
              <a:gd name="connsiteY4" fmla="*/ 247621 h 382112"/>
              <a:gd name="connsiteX5" fmla="*/ 433687 w 604718"/>
              <a:gd name="connsiteY5" fmla="*/ 208330 h 382112"/>
              <a:gd name="connsiteX6" fmla="*/ 490825 w 604718"/>
              <a:gd name="connsiteY6" fmla="*/ 208330 h 382112"/>
              <a:gd name="connsiteX7" fmla="*/ 490825 w 604718"/>
              <a:gd name="connsiteY7" fmla="*/ 271509 h 382112"/>
              <a:gd name="connsiteX8" fmla="*/ 458400 w 604718"/>
              <a:gd name="connsiteY8" fmla="*/ 320701 h 382112"/>
              <a:gd name="connsiteX9" fmla="*/ 329326 w 604718"/>
              <a:gd name="connsiteY9" fmla="*/ 376337 h 382112"/>
              <a:gd name="connsiteX10" fmla="*/ 264632 w 604718"/>
              <a:gd name="connsiteY10" fmla="*/ 376337 h 382112"/>
              <a:gd name="connsiteX11" fmla="*/ 136819 w 604718"/>
              <a:gd name="connsiteY11" fmla="*/ 320701 h 382112"/>
              <a:gd name="connsiteX12" fmla="*/ 104550 w 604718"/>
              <a:gd name="connsiteY12" fmla="*/ 271509 h 382112"/>
              <a:gd name="connsiteX13" fmla="*/ 300973 w 604718"/>
              <a:gd name="connsiteY13" fmla="*/ 5 h 382112"/>
              <a:gd name="connsiteX14" fmla="*/ 334162 w 604718"/>
              <a:gd name="connsiteY14" fmla="*/ 4701 h 382112"/>
              <a:gd name="connsiteX15" fmla="*/ 581267 w 604718"/>
              <a:gd name="connsiteY15" fmla="*/ 92552 h 382112"/>
              <a:gd name="connsiteX16" fmla="*/ 588822 w 604718"/>
              <a:gd name="connsiteY16" fmla="*/ 114398 h 382112"/>
              <a:gd name="connsiteX17" fmla="*/ 589136 w 604718"/>
              <a:gd name="connsiteY17" fmla="*/ 114398 h 382112"/>
              <a:gd name="connsiteX18" fmla="*/ 589136 w 604718"/>
              <a:gd name="connsiteY18" fmla="*/ 270771 h 382112"/>
              <a:gd name="connsiteX19" fmla="*/ 604718 w 604718"/>
              <a:gd name="connsiteY19" fmla="*/ 321376 h 382112"/>
              <a:gd name="connsiteX20" fmla="*/ 561278 w 604718"/>
              <a:gd name="connsiteY20" fmla="*/ 321376 h 382112"/>
              <a:gd name="connsiteX21" fmla="*/ 576388 w 604718"/>
              <a:gd name="connsiteY21" fmla="*/ 271242 h 382112"/>
              <a:gd name="connsiteX22" fmla="*/ 576388 w 604718"/>
              <a:gd name="connsiteY22" fmla="*/ 120370 h 382112"/>
              <a:gd name="connsiteX23" fmla="*/ 333376 w 604718"/>
              <a:gd name="connsiteY23" fmla="*/ 222680 h 382112"/>
              <a:gd name="connsiteX24" fmla="*/ 268058 w 604718"/>
              <a:gd name="connsiteY24" fmla="*/ 223780 h 382112"/>
              <a:gd name="connsiteX25" fmla="*/ 13556 w 604718"/>
              <a:gd name="connsiteY25" fmla="*/ 125870 h 382112"/>
              <a:gd name="connsiteX26" fmla="*/ 13714 w 604718"/>
              <a:gd name="connsiteY26" fmla="*/ 100882 h 382112"/>
              <a:gd name="connsiteX27" fmla="*/ 267901 w 604718"/>
              <a:gd name="connsiteY27" fmla="*/ 5329 h 382112"/>
              <a:gd name="connsiteX28" fmla="*/ 300973 w 604718"/>
              <a:gd name="connsiteY28" fmla="*/ 5 h 382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04718" h="382112">
                <a:moveTo>
                  <a:pt x="104550" y="208330"/>
                </a:moveTo>
                <a:lnTo>
                  <a:pt x="156180" y="208330"/>
                </a:lnTo>
                <a:lnTo>
                  <a:pt x="261642" y="248878"/>
                </a:lnTo>
                <a:cubicBezTo>
                  <a:pt x="274864" y="253907"/>
                  <a:pt x="289188" y="255007"/>
                  <a:pt x="298947" y="255007"/>
                </a:cubicBezTo>
                <a:cubicBezTo>
                  <a:pt x="314373" y="255007"/>
                  <a:pt x="329012" y="252493"/>
                  <a:pt x="340187" y="247621"/>
                </a:cubicBezTo>
                <a:lnTo>
                  <a:pt x="433687" y="208330"/>
                </a:lnTo>
                <a:lnTo>
                  <a:pt x="490825" y="208330"/>
                </a:lnTo>
                <a:lnTo>
                  <a:pt x="490825" y="271509"/>
                </a:lnTo>
                <a:cubicBezTo>
                  <a:pt x="490825" y="290998"/>
                  <a:pt x="476344" y="313000"/>
                  <a:pt x="458400" y="320701"/>
                </a:cubicBezTo>
                <a:lnTo>
                  <a:pt x="329326" y="376337"/>
                </a:lnTo>
                <a:cubicBezTo>
                  <a:pt x="311382" y="384038"/>
                  <a:pt x="282419" y="384038"/>
                  <a:pt x="264632" y="376337"/>
                </a:cubicBezTo>
                <a:lnTo>
                  <a:pt x="136819" y="320701"/>
                </a:lnTo>
                <a:cubicBezTo>
                  <a:pt x="119032" y="313000"/>
                  <a:pt x="104550" y="290998"/>
                  <a:pt x="104550" y="271509"/>
                </a:cubicBezTo>
                <a:close/>
                <a:moveTo>
                  <a:pt x="300973" y="5"/>
                </a:moveTo>
                <a:cubicBezTo>
                  <a:pt x="312954" y="-93"/>
                  <a:pt x="324955" y="1479"/>
                  <a:pt x="334162" y="4701"/>
                </a:cubicBezTo>
                <a:lnTo>
                  <a:pt x="581267" y="92552"/>
                </a:lnTo>
                <a:cubicBezTo>
                  <a:pt x="596849" y="98053"/>
                  <a:pt x="599210" y="107168"/>
                  <a:pt x="588822" y="114398"/>
                </a:cubicBezTo>
                <a:lnTo>
                  <a:pt x="589136" y="114398"/>
                </a:lnTo>
                <a:lnTo>
                  <a:pt x="589136" y="270771"/>
                </a:lnTo>
                <a:lnTo>
                  <a:pt x="604718" y="321376"/>
                </a:lnTo>
                <a:lnTo>
                  <a:pt x="561278" y="321376"/>
                </a:lnTo>
                <a:lnTo>
                  <a:pt x="576388" y="271242"/>
                </a:lnTo>
                <a:lnTo>
                  <a:pt x="576388" y="120370"/>
                </a:lnTo>
                <a:lnTo>
                  <a:pt x="333376" y="222680"/>
                </a:lnTo>
                <a:cubicBezTo>
                  <a:pt x="315433" y="230224"/>
                  <a:pt x="286158" y="230695"/>
                  <a:pt x="268058" y="223780"/>
                </a:cubicBezTo>
                <a:lnTo>
                  <a:pt x="13556" y="125870"/>
                </a:lnTo>
                <a:cubicBezTo>
                  <a:pt x="-4544" y="118798"/>
                  <a:pt x="-4544" y="107640"/>
                  <a:pt x="13714" y="100882"/>
                </a:cubicBezTo>
                <a:lnTo>
                  <a:pt x="267901" y="5329"/>
                </a:lnTo>
                <a:cubicBezTo>
                  <a:pt x="277030" y="1872"/>
                  <a:pt x="288991" y="104"/>
                  <a:pt x="300973" y="5"/>
                </a:cubicBezTo>
                <a:close/>
              </a:path>
            </a:pathLst>
          </a:custGeom>
          <a:solidFill>
            <a:srgbClr val="355C7D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52ABDB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693194" y="4450405"/>
            <a:ext cx="6805613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000">
                <a:solidFill>
                  <a:srgbClr val="355C7D"/>
                </a:solidFill>
                <a:latin typeface="Times New Roman" panose="02020603050405020304" charset="0"/>
                <a:ea typeface="微软雅黑 Light" panose="020B0502040204020203" pitchFamily="34" charset="-122"/>
                <a:cs typeface="Times New Roman" panose="02020603050405020304" charset="0"/>
              </a:rPr>
              <a:t>Please give me as much criticism as possible</a:t>
            </a:r>
            <a:endParaRPr lang="en-US" altLang="zh-CN" sz="2000">
              <a:solidFill>
                <a:srgbClr val="355C7D"/>
              </a:solidFill>
              <a:latin typeface="Times New Roman" panose="02020603050405020304" charset="0"/>
              <a:ea typeface="微软雅黑 Light" panose="020B0502040204020203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ISLIDE.DIAGRAM" val="cb002563-37c5-4fe3-bd0b-8d9103a51177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285</Words>
  <Application>WPS 演示</Application>
  <PresentationFormat>宽屏</PresentationFormat>
  <Paragraphs>86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22" baseType="lpstr">
      <vt:lpstr>Arial</vt:lpstr>
      <vt:lpstr>宋体</vt:lpstr>
      <vt:lpstr>Wingdings</vt:lpstr>
      <vt:lpstr>Calibri</vt:lpstr>
      <vt:lpstr>等线</vt:lpstr>
      <vt:lpstr>黑体</vt:lpstr>
      <vt:lpstr>Times New Roman</vt:lpstr>
      <vt:lpstr>微软雅黑 Light</vt:lpstr>
      <vt:lpstr>微软雅黑</vt:lpstr>
      <vt:lpstr>字魂58号-创中黑</vt:lpstr>
      <vt:lpstr>Impact</vt:lpstr>
      <vt:lpstr>Arial Unicode MS</vt:lpstr>
      <vt:lpstr>等线 Light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zj</dc:creator>
  <cp:lastModifiedBy>Administrator</cp:lastModifiedBy>
  <cp:revision>144</cp:revision>
  <dcterms:created xsi:type="dcterms:W3CDTF">2018-08-26T00:55:00Z</dcterms:created>
  <dcterms:modified xsi:type="dcterms:W3CDTF">2020-06-05T09:19:14Z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2052-11.1.0.8799</vt:lpwstr>
  </property>
</Properties>
</file>

<file path=docProps/thumbnail.jpeg>
</file>